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media/image1.jpeg" ContentType="image/jpeg"/>
  <Override PartName="/ppt/media/media1.mp4" ContentType="video/unknown"/>
  <Override PartName="/ppt/media/media2.mp4" ContentType="video/unknown"/>
  <Override PartName="/ppt/media/image2.jpeg" ContentType="image/jpeg"/>
  <Override PartName="/ppt/media/image3.jpeg" ContentType="image/jpeg"/>
  <Override PartName="/ppt/media/image4.jpeg" ContentType="image/jpeg"/>
  <Override PartName="/ppt/media/image5.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1pPr>
    <a:lvl2pPr marL="0" marR="0" indent="45720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2pPr>
    <a:lvl3pPr marL="0" marR="0" indent="91440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3pPr>
    <a:lvl4pPr marL="0" marR="0" indent="137160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4pPr>
    <a:lvl5pPr marL="0" marR="0" indent="182880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5pPr>
    <a:lvl6pPr marL="0" marR="0" indent="228600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6pPr>
    <a:lvl7pPr marL="0" marR="0" indent="274320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7pPr>
    <a:lvl8pPr marL="0" marR="0" indent="320040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8pPr>
    <a:lvl9pPr marL="0" marR="0" indent="365760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3E5E8"/>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
          <a:latin typeface="Graphik"/>
          <a:ea typeface="Graphik"/>
          <a:cs typeface="Graphik"/>
        </a:font>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b="def" i="def"/>
      <a:tcStyle>
        <a:tcBdr/>
        <a:fill>
          <a:solidFill>
            <a:srgbClr val="E3E5E8"/>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
          <a:latin typeface="Graphik"/>
          <a:ea typeface="Graphik"/>
          <a:cs typeface="Graphik"/>
        </a:font>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hueOff val="-217956"/>
              <a:satOff val="14368"/>
              <a:lumOff val="17764"/>
            </a:schemeClr>
          </a:solidFill>
        </a:fill>
      </a:tcStyle>
    </a:firstRow>
  </a:tblStyle>
  <a:tblStyle styleId="{EEE7283C-3CF3-47DC-8721-378D4A62B228}" styleName="">
    <a:tblBg/>
    <a:wholeTbl>
      <a:tcTxStyle b="off" i="off">
        <a:font>
          <a:latin typeface="Graphik"/>
          <a:ea typeface="Graphik"/>
          <a:cs typeface="Graphik"/>
        </a:font>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b="def" i="def"/>
      <a:tcStyle>
        <a:tcBdr/>
        <a:fill>
          <a:solidFill>
            <a:srgbClr val="ECEEEE"/>
          </a:solidFill>
        </a:fill>
      </a:tcStyle>
    </a:band2H>
    <a:firstCol>
      <a:tcTxStyle b="on" i="off">
        <a:font>
          <a:latin typeface="Graphik Semibold"/>
          <a:ea typeface="Graphik Semibold"/>
          <a:cs typeface="Graphik Semibold"/>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chemeClr val="accent3">
              <a:hueOff val="571091"/>
              <a:satOff val="15926"/>
              <a:lumOff val="22314"/>
            </a:schemeClr>
          </a:solidFill>
        </a:fill>
      </a:tcStyle>
    </a:firstCol>
    <a:lastRow>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45B43B"/>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45B43B"/>
          </a:solidFill>
        </a:fill>
      </a:tcStyle>
    </a:firstRow>
  </a:tblStyle>
  <a:tblStyle styleId="{CF821DB8-F4EB-4A41-A1BA-3FCAFE7338EE}" styleName="">
    <a:tblBg/>
    <a:wholeTbl>
      <a:tcTxStyle b="off" i="off">
        <a:font>
          <a:latin typeface="Graphik"/>
          <a:ea typeface="Graphik"/>
          <a:cs typeface="Graphik"/>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b="def" i="def"/>
      <a:tcStyle>
        <a:tcBdr/>
        <a:fill>
          <a:solidFill>
            <a:schemeClr val="accent4">
              <a:hueOff val="349036"/>
              <a:lumOff val="17111"/>
            </a:schemeClr>
          </a:solidFill>
        </a:fill>
      </a:tcStyle>
    </a:band2H>
    <a:firstCol>
      <a:tcTxStyle b="on" i="off">
        <a:font>
          <a:latin typeface="Graphik Semibold"/>
          <a:ea typeface="Graphik Semibold"/>
          <a:cs typeface="Graphik Semi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BD17"/>
          </a:solidFill>
        </a:fill>
      </a:tcStyle>
    </a:firstCol>
    <a:lastRow>
      <a:tcTxStyle b="on" i="off">
        <a:font>
          <a:latin typeface="Graphik Semibold"/>
          <a:ea typeface="Graphik Semibold"/>
          <a:cs typeface="Graphik Semi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FBD17"/>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n" i="off">
        <a:font>
          <a:latin typeface="Graphik Semibold"/>
          <a:ea typeface="Graphik Semibold"/>
          <a:cs typeface="Graphik Semi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8A25"/>
          </a:solidFill>
        </a:fill>
      </a:tcStyle>
    </a:firstRow>
  </a:tblStyle>
  <a:tblStyle styleId="{33BA23B1-9221-436E-865A-0063620EA4FD}" styleName="">
    <a:tblBg/>
    <a:wholeTbl>
      <a:tcTxStyle b="off" i="off">
        <a:font>
          <a:latin typeface="Graphik"/>
          <a:ea typeface="Graphik"/>
          <a:cs typeface="Graphik"/>
        </a:font>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noFill/>
        </a:fill>
      </a:tcStyle>
    </a:wholeTbl>
    <a:band2H>
      <a:tcTxStyle b="def" i="def"/>
      <a:tcStyle>
        <a:tcBdr/>
        <a:fill>
          <a:solidFill>
            <a:srgbClr val="ECEEEF"/>
          </a:solidFill>
        </a:fill>
      </a:tcStyle>
    </a:band2H>
    <a:firstCol>
      <a:tcTxStyle b="on" i="off">
        <a:font>
          <a:latin typeface="Graphik Semibold"/>
          <a:ea typeface="Graphik Semibold"/>
          <a:cs typeface="Graphik Semibold"/>
        </a:font>
        <a:srgbClr val="FFFFFF"/>
      </a:tcTxStyle>
      <a:tcStyle>
        <a:tcBdr>
          <a:left>
            <a:ln w="12700" cap="flat">
              <a:solidFill>
                <a:srgbClr val="A6AAA9"/>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32C5B9"/>
          </a:solidFill>
        </a:fill>
      </a:tcStyle>
    </a:firstCol>
    <a:lastRow>
      <a:tcTxStyle b="on" i="off">
        <a:font>
          <a:latin typeface="Graphik Semibold"/>
          <a:ea typeface="Graphik Semibold"/>
          <a:cs typeface="Graphik Semibold"/>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38100" cap="flat">
              <a:solidFill>
                <a:schemeClr val="accent2">
                  <a:hueOff val="240640"/>
                  <a:satOff val="2542"/>
                  <a:lumOff val="-13198"/>
                </a:schemeClr>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FFFFFF"/>
          </a:solidFill>
        </a:fill>
      </a:tcStyle>
    </a:lastRow>
    <a:firstRow>
      <a:tcTxStyle b="on" i="off">
        <a:font>
          <a:latin typeface="Graphik Semibold"/>
          <a:ea typeface="Graphik Semibold"/>
          <a:cs typeface="Graphik Semibold"/>
        </a:font>
        <a:srgbClr val="FFFFFF"/>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A6AAA9"/>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chemeClr val="accent2">
              <a:hueOff val="240640"/>
              <a:satOff val="2542"/>
              <a:lumOff val="-13198"/>
            </a:schemeClr>
          </a:solidFill>
        </a:fill>
      </a:tcStyle>
    </a:firstRow>
  </a:tblStyle>
  <a:tblStyle styleId="{2708684C-4D16-4618-839F-0558EEFCDFE6}"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b="def" i="def"/>
      <a:tcStyle>
        <a:tcBdr/>
        <a:fill>
          <a:solidFill>
            <a:srgbClr val="EDEEEF"/>
          </a:solidFill>
        </a:fill>
      </a:tcStyle>
    </a:band2H>
    <a:firstCol>
      <a:tcTxStyle b="on" i="off">
        <a:font>
          <a:latin typeface="Graphik Semibold"/>
          <a:ea typeface="Graphik Semibold"/>
          <a:cs typeface="Graphik Semibold"/>
        </a:font>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68" name="Shape 168"/>
          <p:cNvSpPr/>
          <p:nvPr>
            <p:ph type="sldImg"/>
          </p:nvPr>
        </p:nvSpPr>
        <p:spPr>
          <a:xfrm>
            <a:off x="1143000" y="685800"/>
            <a:ext cx="4572000" cy="3429000"/>
          </a:xfrm>
          <a:prstGeom prst="rect">
            <a:avLst/>
          </a:prstGeom>
        </p:spPr>
        <p:txBody>
          <a:bodyPr/>
          <a:lstStyle/>
          <a:p>
            <a:pPr/>
          </a:p>
        </p:txBody>
      </p:sp>
      <p:sp>
        <p:nvSpPr>
          <p:cNvPr id="169" name="Shape 16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Author and Date"/>
          <p:cNvSpPr txBox="1"/>
          <p:nvPr>
            <p:ph type="body" sz="quarter" idx="21" hasCustomPrompt="1"/>
          </p:nvPr>
        </p:nvSpPr>
        <p:spPr>
          <a:xfrm>
            <a:off x="1219200" y="11986162"/>
            <a:ext cx="21945599" cy="605791"/>
          </a:xfrm>
          <a:prstGeom prst="rect">
            <a:avLst/>
          </a:prstGeom>
        </p:spPr>
        <p:txBody>
          <a:bodyPr/>
          <a:lstStyle>
            <a:lvl1pPr marL="0" indent="0" algn="ctr" defTabSz="825500">
              <a:lnSpc>
                <a:spcPct val="100000"/>
              </a:lnSpc>
              <a:spcBef>
                <a:spcPts val="0"/>
              </a:spcBef>
              <a:buSzTx/>
              <a:buNone/>
              <a:defRPr spc="-29" sz="3000">
                <a:latin typeface="Graphik Medium"/>
                <a:ea typeface="Graphik Medium"/>
                <a:cs typeface="Graphik Medium"/>
                <a:sym typeface="Graphik Medium"/>
              </a:defRPr>
            </a:lvl1pPr>
          </a:lstStyle>
          <a:p>
            <a:pPr/>
            <a:r>
              <a:t>Author and Date</a:t>
            </a:r>
          </a:p>
        </p:txBody>
      </p:sp>
      <p:sp>
        <p:nvSpPr>
          <p:cNvPr id="12" name="Presentation Title"/>
          <p:cNvSpPr txBox="1"/>
          <p:nvPr>
            <p:ph type="title" hasCustomPrompt="1"/>
          </p:nvPr>
        </p:nvSpPr>
        <p:spPr>
          <a:xfrm>
            <a:off x="1219200" y="3543300"/>
            <a:ext cx="21945600" cy="4267200"/>
          </a:xfrm>
          <a:prstGeom prst="rect">
            <a:avLst/>
          </a:prstGeom>
        </p:spPr>
        <p:txBody>
          <a:bodyPr anchor="b"/>
          <a:lstStyle>
            <a:lvl1pPr>
              <a:defRPr spc="-128" sz="12800"/>
            </a:lvl1pPr>
          </a:lstStyle>
          <a:p>
            <a:pPr/>
            <a:r>
              <a:t>Presentation Title</a:t>
            </a:r>
          </a:p>
        </p:txBody>
      </p:sp>
      <p:sp>
        <p:nvSpPr>
          <p:cNvPr id="13" name="Body Level One…"/>
          <p:cNvSpPr txBox="1"/>
          <p:nvPr>
            <p:ph type="body" sz="quarter" idx="1" hasCustomPrompt="1"/>
          </p:nvPr>
        </p:nvSpPr>
        <p:spPr>
          <a:xfrm>
            <a:off x="1219200" y="7567579"/>
            <a:ext cx="21945600" cy="2250593"/>
          </a:xfrm>
          <a:prstGeom prst="rect">
            <a:avLst/>
          </a:prstGeom>
        </p:spPr>
        <p:txBody>
          <a:bodyPr/>
          <a:lstStyle>
            <a:lvl1pPr marL="0" indent="0" algn="ctr" defTabSz="825500">
              <a:lnSpc>
                <a:spcPct val="100000"/>
              </a:lnSpc>
              <a:spcBef>
                <a:spcPts val="0"/>
              </a:spcBef>
              <a:buSzTx/>
              <a:buNone/>
              <a:defRPr spc="-59" sz="6000">
                <a:latin typeface="Graphik Semibold"/>
                <a:ea typeface="Graphik Semibold"/>
                <a:cs typeface="Graphik Semibold"/>
                <a:sym typeface="Graphik Semibold"/>
              </a:defRPr>
            </a:lvl1pPr>
            <a:lvl2pPr marL="0" indent="457200" algn="ctr" defTabSz="825500">
              <a:lnSpc>
                <a:spcPct val="100000"/>
              </a:lnSpc>
              <a:spcBef>
                <a:spcPts val="0"/>
              </a:spcBef>
              <a:buSzTx/>
              <a:buNone/>
              <a:defRPr spc="-59" sz="6000">
                <a:latin typeface="Graphik Semibold"/>
                <a:ea typeface="Graphik Semibold"/>
                <a:cs typeface="Graphik Semibold"/>
                <a:sym typeface="Graphik Semibold"/>
              </a:defRPr>
            </a:lvl2pPr>
            <a:lvl3pPr marL="0" indent="914400" algn="ctr" defTabSz="825500">
              <a:lnSpc>
                <a:spcPct val="100000"/>
              </a:lnSpc>
              <a:spcBef>
                <a:spcPts val="0"/>
              </a:spcBef>
              <a:buSzTx/>
              <a:buNone/>
              <a:defRPr spc="-59" sz="6000">
                <a:latin typeface="Graphik Semibold"/>
                <a:ea typeface="Graphik Semibold"/>
                <a:cs typeface="Graphik Semibold"/>
                <a:sym typeface="Graphik Semibold"/>
              </a:defRPr>
            </a:lvl3pPr>
            <a:lvl4pPr marL="0" indent="1371600" algn="ctr" defTabSz="825500">
              <a:lnSpc>
                <a:spcPct val="100000"/>
              </a:lnSpc>
              <a:spcBef>
                <a:spcPts val="0"/>
              </a:spcBef>
              <a:buSzTx/>
              <a:buNone/>
              <a:defRPr spc="-59" sz="6000">
                <a:latin typeface="Graphik Semibold"/>
                <a:ea typeface="Graphik Semibold"/>
                <a:cs typeface="Graphik Semibold"/>
                <a:sym typeface="Graphik Semibold"/>
              </a:defRPr>
            </a:lvl4pPr>
            <a:lvl5pPr marL="0" indent="1828800" algn="ctr" defTabSz="825500">
              <a:lnSpc>
                <a:spcPct val="100000"/>
              </a:lnSpc>
              <a:spcBef>
                <a:spcPts val="0"/>
              </a:spcBef>
              <a:buSzTx/>
              <a:buNone/>
              <a:defRPr spc="-59" sz="6000">
                <a:latin typeface="Graphik Semibold"/>
                <a:ea typeface="Graphik Semibold"/>
                <a:cs typeface="Graphik Semibold"/>
                <a:sym typeface="Graphik Semibold"/>
              </a:defRPr>
            </a:lvl5pPr>
          </a:lstStyle>
          <a:p>
            <a:pPr/>
            <a:r>
              <a:t>Presentation Subtitle</a:t>
            </a:r>
          </a:p>
          <a:p>
            <a:pPr lvl="1"/>
            <a:r>
              <a:t/>
            </a:r>
          </a:p>
          <a:p>
            <a:pPr lvl="2"/>
            <a:r>
              <a:t/>
            </a:r>
          </a:p>
          <a:p>
            <a:pPr lvl="3"/>
            <a:r>
              <a:t/>
            </a:r>
          </a:p>
          <a:p>
            <a:pPr lvl="4"/>
            <a:r>
              <a:t/>
            </a:r>
          </a:p>
        </p:txBody>
      </p:sp>
      <p:sp>
        <p:nvSpPr>
          <p:cNvPr id="14"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p:spTree>
      <p:nvGrpSpPr>
        <p:cNvPr id="1" name=""/>
        <p:cNvGrpSpPr/>
        <p:nvPr/>
      </p:nvGrpSpPr>
      <p:grpSpPr>
        <a:xfrm>
          <a:off x="0" y="0"/>
          <a:ext cx="0" cy="0"/>
          <a:chOff x="0" y="0"/>
          <a:chExt cx="0" cy="0"/>
        </a:xfrm>
      </p:grpSpPr>
      <p:sp>
        <p:nvSpPr>
          <p:cNvPr id="21" name="Beach and sea at sunset"/>
          <p:cNvSpPr/>
          <p:nvPr>
            <p:ph type="pic" idx="21"/>
          </p:nvPr>
        </p:nvSpPr>
        <p:spPr>
          <a:xfrm>
            <a:off x="0" y="-1270000"/>
            <a:ext cx="24384000" cy="16256000"/>
          </a:xfrm>
          <a:prstGeom prst="rect">
            <a:avLst/>
          </a:prstGeom>
        </p:spPr>
        <p:txBody>
          <a:bodyPr lIns="91439" tIns="45719" rIns="91439" bIns="45719">
            <a:noAutofit/>
          </a:bodyPr>
          <a:lstStyle/>
          <a:p>
            <a:pPr/>
          </a:p>
        </p:txBody>
      </p:sp>
      <p:sp>
        <p:nvSpPr>
          <p:cNvPr id="22" name="Presentation Title"/>
          <p:cNvSpPr txBox="1"/>
          <p:nvPr>
            <p:ph type="title" hasCustomPrompt="1"/>
          </p:nvPr>
        </p:nvSpPr>
        <p:spPr>
          <a:xfrm>
            <a:off x="1219200" y="3543300"/>
            <a:ext cx="21945600" cy="4267200"/>
          </a:xfrm>
          <a:prstGeom prst="rect">
            <a:avLst/>
          </a:prstGeom>
        </p:spPr>
        <p:txBody>
          <a:bodyPr anchor="b"/>
          <a:lstStyle>
            <a:lvl1pPr>
              <a:defRPr spc="-128" sz="12800">
                <a:solidFill>
                  <a:srgbClr val="FFFFFF"/>
                </a:solidFill>
              </a:defRPr>
            </a:lvl1pPr>
          </a:lstStyle>
          <a:p>
            <a:pPr/>
            <a:r>
              <a:t>Presentation Title</a:t>
            </a:r>
          </a:p>
        </p:txBody>
      </p:sp>
      <p:sp>
        <p:nvSpPr>
          <p:cNvPr id="23" name="Body Level One…"/>
          <p:cNvSpPr txBox="1"/>
          <p:nvPr>
            <p:ph type="body" sz="quarter" idx="1" hasCustomPrompt="1"/>
          </p:nvPr>
        </p:nvSpPr>
        <p:spPr>
          <a:xfrm>
            <a:off x="1219200" y="7569200"/>
            <a:ext cx="21945600" cy="2252112"/>
          </a:xfrm>
          <a:prstGeom prst="rect">
            <a:avLst/>
          </a:prstGeom>
        </p:spPr>
        <p:txBody>
          <a:bodyPr/>
          <a:lstStyle>
            <a:lvl1pPr marL="0" indent="0" algn="ctr" defTabSz="825500">
              <a:lnSpc>
                <a:spcPct val="100000"/>
              </a:lnSpc>
              <a:spcBef>
                <a:spcPts val="0"/>
              </a:spcBef>
              <a:buSzTx/>
              <a:buNone/>
              <a:defRPr spc="-59" sz="6000">
                <a:solidFill>
                  <a:srgbClr val="FFFFFF"/>
                </a:solidFill>
                <a:latin typeface="Graphik Semibold"/>
                <a:ea typeface="Graphik Semibold"/>
                <a:cs typeface="Graphik Semibold"/>
                <a:sym typeface="Graphik Semibold"/>
              </a:defRPr>
            </a:lvl1pPr>
            <a:lvl2pPr marL="0" indent="457200" algn="ctr" defTabSz="825500">
              <a:lnSpc>
                <a:spcPct val="100000"/>
              </a:lnSpc>
              <a:spcBef>
                <a:spcPts val="0"/>
              </a:spcBef>
              <a:buSzTx/>
              <a:buNone/>
              <a:defRPr spc="-59" sz="6000">
                <a:solidFill>
                  <a:srgbClr val="FFFFFF"/>
                </a:solidFill>
                <a:latin typeface="Graphik Semibold"/>
                <a:ea typeface="Graphik Semibold"/>
                <a:cs typeface="Graphik Semibold"/>
                <a:sym typeface="Graphik Semibold"/>
              </a:defRPr>
            </a:lvl2pPr>
            <a:lvl3pPr marL="0" indent="914400" algn="ctr" defTabSz="825500">
              <a:lnSpc>
                <a:spcPct val="100000"/>
              </a:lnSpc>
              <a:spcBef>
                <a:spcPts val="0"/>
              </a:spcBef>
              <a:buSzTx/>
              <a:buNone/>
              <a:defRPr spc="-59" sz="6000">
                <a:solidFill>
                  <a:srgbClr val="FFFFFF"/>
                </a:solidFill>
                <a:latin typeface="Graphik Semibold"/>
                <a:ea typeface="Graphik Semibold"/>
                <a:cs typeface="Graphik Semibold"/>
                <a:sym typeface="Graphik Semibold"/>
              </a:defRPr>
            </a:lvl3pPr>
            <a:lvl4pPr marL="0" indent="1371600" algn="ctr" defTabSz="825500">
              <a:lnSpc>
                <a:spcPct val="100000"/>
              </a:lnSpc>
              <a:spcBef>
                <a:spcPts val="0"/>
              </a:spcBef>
              <a:buSzTx/>
              <a:buNone/>
              <a:defRPr spc="-59" sz="6000">
                <a:solidFill>
                  <a:srgbClr val="FFFFFF"/>
                </a:solidFill>
                <a:latin typeface="Graphik Semibold"/>
                <a:ea typeface="Graphik Semibold"/>
                <a:cs typeface="Graphik Semibold"/>
                <a:sym typeface="Graphik Semibold"/>
              </a:defRPr>
            </a:lvl4pPr>
            <a:lvl5pPr marL="0" indent="1828800" algn="ctr" defTabSz="825500">
              <a:lnSpc>
                <a:spcPct val="100000"/>
              </a:lnSpc>
              <a:spcBef>
                <a:spcPts val="0"/>
              </a:spcBef>
              <a:buSzTx/>
              <a:buNone/>
              <a:defRPr spc="-59" sz="6000">
                <a:solidFill>
                  <a:srgbClr val="FFFFFF"/>
                </a:solidFill>
                <a:latin typeface="Graphik Semibold"/>
                <a:ea typeface="Graphik Semibold"/>
                <a:cs typeface="Graphik Semibold"/>
                <a:sym typeface="Graphik Semibold"/>
              </a:defRPr>
            </a:lvl5pPr>
          </a:lstStyle>
          <a:p>
            <a:pPr/>
            <a:r>
              <a:t>Presentation Subtitle</a:t>
            </a:r>
          </a:p>
          <a:p>
            <a:pPr lvl="1"/>
            <a:r>
              <a:t/>
            </a:r>
          </a:p>
          <a:p>
            <a:pPr lvl="2"/>
            <a:r>
              <a:t/>
            </a:r>
          </a:p>
          <a:p>
            <a:pPr lvl="3"/>
            <a:r>
              <a:t/>
            </a:r>
          </a:p>
          <a:p>
            <a:pPr lvl="4"/>
            <a:r>
              <a:t/>
            </a:r>
          </a:p>
        </p:txBody>
      </p:sp>
      <p:sp>
        <p:nvSpPr>
          <p:cNvPr id="24" name="Author and Date"/>
          <p:cNvSpPr txBox="1"/>
          <p:nvPr>
            <p:ph type="body" sz="quarter" idx="22" hasCustomPrompt="1"/>
          </p:nvPr>
        </p:nvSpPr>
        <p:spPr>
          <a:xfrm>
            <a:off x="1219200" y="11988800"/>
            <a:ext cx="21945602" cy="605791"/>
          </a:xfrm>
          <a:prstGeom prst="rect">
            <a:avLst/>
          </a:prstGeom>
        </p:spPr>
        <p:txBody>
          <a:bodyPr/>
          <a:lstStyle>
            <a:lvl1pPr marL="0" indent="0" algn="ctr" defTabSz="825500">
              <a:lnSpc>
                <a:spcPct val="100000"/>
              </a:lnSpc>
              <a:spcBef>
                <a:spcPts val="0"/>
              </a:spcBef>
              <a:buSzTx/>
              <a:buNone/>
              <a:defRPr spc="-29" sz="3000">
                <a:solidFill>
                  <a:srgbClr val="FFFFFF"/>
                </a:solidFill>
                <a:latin typeface="Graphik Medium"/>
                <a:ea typeface="Graphik Medium"/>
                <a:cs typeface="Graphik Medium"/>
                <a:sym typeface="Graphik Medium"/>
              </a:defRPr>
            </a:lvl1pPr>
          </a:lstStyle>
          <a:p>
            <a:pPr/>
            <a:r>
              <a:t>Author and Date</a:t>
            </a:r>
          </a:p>
        </p:txBody>
      </p:sp>
      <p:sp>
        <p:nvSpPr>
          <p:cNvPr id="25"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Alt">
    <p:spTree>
      <p:nvGrpSpPr>
        <p:cNvPr id="1" name=""/>
        <p:cNvGrpSpPr/>
        <p:nvPr/>
      </p:nvGrpSpPr>
      <p:grpSpPr>
        <a:xfrm>
          <a:off x="0" y="0"/>
          <a:ext cx="0" cy="0"/>
          <a:chOff x="0" y="0"/>
          <a:chExt cx="0" cy="0"/>
        </a:xfrm>
      </p:grpSpPr>
      <p:sp>
        <p:nvSpPr>
          <p:cNvPr id="32" name="Slide Title"/>
          <p:cNvSpPr txBox="1"/>
          <p:nvPr>
            <p:ph type="title" hasCustomPrompt="1"/>
          </p:nvPr>
        </p:nvSpPr>
        <p:spPr>
          <a:xfrm>
            <a:off x="1215495" y="4585102"/>
            <a:ext cx="9757338" cy="2540001"/>
          </a:xfrm>
          <a:prstGeom prst="rect">
            <a:avLst/>
          </a:prstGeom>
        </p:spPr>
        <p:txBody>
          <a:bodyPr anchor="b"/>
          <a:lstStyle/>
          <a:p>
            <a:pPr/>
            <a:r>
              <a:t>Slide Title</a:t>
            </a:r>
          </a:p>
        </p:txBody>
      </p:sp>
      <p:sp>
        <p:nvSpPr>
          <p:cNvPr id="33" name="Sea against sky at sunset"/>
          <p:cNvSpPr/>
          <p:nvPr>
            <p:ph type="pic" idx="21"/>
          </p:nvPr>
        </p:nvSpPr>
        <p:spPr>
          <a:xfrm>
            <a:off x="9283700" y="1270000"/>
            <a:ext cx="16751300" cy="11176000"/>
          </a:xfrm>
          <a:prstGeom prst="rect">
            <a:avLst/>
          </a:prstGeom>
        </p:spPr>
        <p:txBody>
          <a:bodyPr lIns="91439" tIns="45719" rIns="91439" bIns="45719">
            <a:noAutofit/>
          </a:bodyPr>
          <a:lstStyle/>
          <a:p>
            <a:pPr/>
          </a:p>
        </p:txBody>
      </p:sp>
      <p:sp>
        <p:nvSpPr>
          <p:cNvPr id="34" name="Body Level One…"/>
          <p:cNvSpPr txBox="1"/>
          <p:nvPr>
            <p:ph type="body" sz="quarter" idx="1" hasCustomPrompt="1"/>
          </p:nvPr>
        </p:nvSpPr>
        <p:spPr>
          <a:xfrm>
            <a:off x="1219200" y="7016750"/>
            <a:ext cx="9753600" cy="5416550"/>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vl2pPr marL="0" indent="457200" algn="ctr" defTabSz="825500">
              <a:lnSpc>
                <a:spcPct val="100000"/>
              </a:lnSpc>
              <a:spcBef>
                <a:spcPts val="0"/>
              </a:spcBef>
              <a:buSzTx/>
              <a:buNone/>
              <a:defRPr spc="-44">
                <a:latin typeface="Graphik Semibold"/>
                <a:ea typeface="Graphik Semibold"/>
                <a:cs typeface="Graphik Semibold"/>
                <a:sym typeface="Graphik Semibold"/>
              </a:defRPr>
            </a:lvl2pPr>
            <a:lvl3pPr marL="0" indent="914400" algn="ctr" defTabSz="825500">
              <a:lnSpc>
                <a:spcPct val="100000"/>
              </a:lnSpc>
              <a:spcBef>
                <a:spcPts val="0"/>
              </a:spcBef>
              <a:buSzTx/>
              <a:buNone/>
              <a:defRPr spc="-44">
                <a:latin typeface="Graphik Semibold"/>
                <a:ea typeface="Graphik Semibold"/>
                <a:cs typeface="Graphik Semibold"/>
                <a:sym typeface="Graphik Semibold"/>
              </a:defRPr>
            </a:lvl3pPr>
            <a:lvl4pPr marL="0" indent="1371600" algn="ctr" defTabSz="825500">
              <a:lnSpc>
                <a:spcPct val="100000"/>
              </a:lnSpc>
              <a:spcBef>
                <a:spcPts val="0"/>
              </a:spcBef>
              <a:buSzTx/>
              <a:buNone/>
              <a:defRPr spc="-44">
                <a:latin typeface="Graphik Semibold"/>
                <a:ea typeface="Graphik Semibold"/>
                <a:cs typeface="Graphik Semibold"/>
                <a:sym typeface="Graphik Semibold"/>
              </a:defRPr>
            </a:lvl4pPr>
            <a:lvl5pPr marL="0" indent="1828800" algn="ctr" defTabSz="825500">
              <a:lnSpc>
                <a:spcPct val="100000"/>
              </a:lnSpc>
              <a:spcBef>
                <a:spcPts val="0"/>
              </a:spcBef>
              <a:buSzTx/>
              <a:buNone/>
              <a:defRPr spc="-44">
                <a:latin typeface="Graphik Semibold"/>
                <a:ea typeface="Graphik Semibold"/>
                <a:cs typeface="Graphik Semibold"/>
                <a:sym typeface="Graphik Semibold"/>
              </a:defRPr>
            </a:lvl5pPr>
          </a:lstStyle>
          <a:p>
            <a:pPr/>
            <a:r>
              <a:t>Slide Subtitle</a:t>
            </a:r>
          </a:p>
          <a:p>
            <a:pPr lvl="1"/>
            <a:r>
              <a:t/>
            </a:r>
          </a:p>
          <a:p>
            <a:pPr lvl="2"/>
            <a:r>
              <a:t/>
            </a:r>
          </a:p>
          <a:p>
            <a:pPr lvl="3"/>
            <a:r>
              <a:t/>
            </a:r>
          </a:p>
          <a:p>
            <a:pPr lvl="4"/>
            <a:r>
              <a:t/>
            </a:r>
          </a:p>
        </p:txBody>
      </p:sp>
      <p:sp>
        <p:nvSpPr>
          <p:cNvPr id="3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2" name="Slide Title"/>
          <p:cNvSpPr txBox="1"/>
          <p:nvPr>
            <p:ph type="title" hasCustomPrompt="1"/>
          </p:nvPr>
        </p:nvSpPr>
        <p:spPr>
          <a:prstGeom prst="rect">
            <a:avLst/>
          </a:prstGeom>
        </p:spPr>
        <p:txBody>
          <a:bodyPr/>
          <a:lstStyle/>
          <a:p>
            <a:pPr/>
            <a:r>
              <a:t>Slide Title</a:t>
            </a:r>
          </a:p>
        </p:txBody>
      </p:sp>
      <p:sp>
        <p:nvSpPr>
          <p:cNvPr id="43" name="Body Level One…"/>
          <p:cNvSpPr txBox="1"/>
          <p:nvPr>
            <p:ph type="body" idx="1" hasCustomPrompt="1"/>
          </p:nvPr>
        </p:nvSpPr>
        <p:spPr>
          <a:prstGeom prst="rect">
            <a:avLst/>
          </a:prstGeom>
        </p:spPr>
        <p:txBody>
          <a:bodyPr/>
          <a:lstStyle/>
          <a:p>
            <a:pPr/>
            <a:r>
              <a:t>Slide bullet text</a:t>
            </a:r>
          </a:p>
          <a:p>
            <a:pPr lvl="1"/>
            <a:r>
              <a:t/>
            </a:r>
          </a:p>
          <a:p>
            <a:pPr lvl="2"/>
            <a:r>
              <a:t/>
            </a:r>
          </a:p>
          <a:p>
            <a:pPr lvl="3"/>
            <a:r>
              <a:t/>
            </a:r>
          </a:p>
          <a:p>
            <a:pPr lvl="4"/>
            <a:r>
              <a:t/>
            </a:r>
          </a:p>
        </p:txBody>
      </p:sp>
      <p:sp>
        <p:nvSpPr>
          <p:cNvPr id="44" name="Slide Subtitle"/>
          <p:cNvSpPr txBox="1"/>
          <p:nvPr>
            <p:ph type="body" sz="quarter" idx="21" hasCustomPrompt="1"/>
          </p:nvPr>
        </p:nvSpPr>
        <p:spPr>
          <a:xfrm>
            <a:off x="1219200" y="2384648"/>
            <a:ext cx="21945602" cy="832613"/>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pPr/>
            <a:r>
              <a:t>Slide Subtitle</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52" name="Body Level One…"/>
          <p:cNvSpPr txBox="1"/>
          <p:nvPr>
            <p:ph type="body" idx="1" hasCustomPrompt="1"/>
          </p:nvPr>
        </p:nvSpPr>
        <p:spPr>
          <a:xfrm>
            <a:off x="1219200" y="4013200"/>
            <a:ext cx="21945600" cy="8487148"/>
          </a:xfrm>
          <a:prstGeom prst="rect">
            <a:avLst/>
          </a:prstGeom>
        </p:spPr>
        <p:txBody>
          <a:bodyPr numCol="2" spcCol="2558384"/>
          <a:lstStyle/>
          <a:p>
            <a:pPr/>
            <a:r>
              <a:t>Slide bullet text</a:t>
            </a:r>
          </a:p>
          <a:p>
            <a:pPr lvl="1"/>
            <a:r>
              <a:t/>
            </a:r>
          </a:p>
          <a:p>
            <a:pPr lvl="2"/>
            <a:r>
              <a:t/>
            </a:r>
          </a:p>
          <a:p>
            <a:pPr lvl="3"/>
            <a:r>
              <a:t/>
            </a:r>
          </a:p>
          <a:p>
            <a:pPr lvl="4"/>
            <a:r>
              <a:t/>
            </a:r>
          </a:p>
        </p:txBody>
      </p:sp>
      <p:sp>
        <p:nvSpPr>
          <p:cNvPr id="53"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0" name="Slide Title"/>
          <p:cNvSpPr txBox="1"/>
          <p:nvPr>
            <p:ph type="title" hasCustomPrompt="1"/>
          </p:nvPr>
        </p:nvSpPr>
        <p:spPr>
          <a:xfrm>
            <a:off x="1219200" y="774700"/>
            <a:ext cx="9753600" cy="1600200"/>
          </a:xfrm>
          <a:prstGeom prst="rect">
            <a:avLst/>
          </a:prstGeom>
        </p:spPr>
        <p:txBody>
          <a:bodyPr/>
          <a:lstStyle/>
          <a:p>
            <a:pPr/>
            <a:r>
              <a:t>Slide Title</a:t>
            </a:r>
          </a:p>
        </p:txBody>
      </p:sp>
      <p:sp>
        <p:nvSpPr>
          <p:cNvPr id="61" name="Sea against sky at sunset"/>
          <p:cNvSpPr/>
          <p:nvPr>
            <p:ph type="pic" idx="21"/>
          </p:nvPr>
        </p:nvSpPr>
        <p:spPr>
          <a:xfrm>
            <a:off x="12192644" y="718588"/>
            <a:ext cx="10972801" cy="12329624"/>
          </a:xfrm>
          <a:prstGeom prst="rect">
            <a:avLst/>
          </a:prstGeom>
        </p:spPr>
        <p:txBody>
          <a:bodyPr lIns="91439" tIns="45719" rIns="91439" bIns="45719">
            <a:noAutofit/>
          </a:bodyPr>
          <a:lstStyle/>
          <a:p>
            <a:pPr/>
          </a:p>
        </p:txBody>
      </p:sp>
      <p:sp>
        <p:nvSpPr>
          <p:cNvPr id="62" name="Slide Subtitle"/>
          <p:cNvSpPr txBox="1"/>
          <p:nvPr>
            <p:ph type="body" sz="quarter" idx="22" hasCustomPrompt="1"/>
          </p:nvPr>
        </p:nvSpPr>
        <p:spPr>
          <a:xfrm>
            <a:off x="1219200" y="2387600"/>
            <a:ext cx="9757569" cy="832612"/>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pPr/>
            <a:r>
              <a:t>Slide Subtitle</a:t>
            </a:r>
          </a:p>
        </p:txBody>
      </p:sp>
      <p:sp>
        <p:nvSpPr>
          <p:cNvPr id="63" name="Body Level One…"/>
          <p:cNvSpPr txBox="1"/>
          <p:nvPr>
            <p:ph type="body" sz="half" idx="1" hasCustomPrompt="1"/>
          </p:nvPr>
        </p:nvSpPr>
        <p:spPr>
          <a:xfrm>
            <a:off x="1219200" y="4023221"/>
            <a:ext cx="9757569" cy="8384679"/>
          </a:xfrm>
          <a:prstGeom prst="rect">
            <a:avLst/>
          </a:prstGeom>
        </p:spPr>
        <p:txBody>
          <a:bodyPr/>
          <a:lstStyle/>
          <a:p>
            <a:pPr/>
            <a:r>
              <a:t>Slide bullet text</a:t>
            </a:r>
          </a:p>
          <a:p>
            <a:pPr lvl="1"/>
            <a:r>
              <a:t/>
            </a:r>
          </a:p>
          <a:p>
            <a:pPr lvl="2"/>
            <a:r>
              <a:t/>
            </a:r>
          </a:p>
          <a:p>
            <a:pPr lvl="3"/>
            <a:r>
              <a:t/>
            </a:r>
          </a:p>
          <a:p>
            <a:pPr lvl="4"/>
            <a:r>
              <a:t/>
            </a:r>
          </a:p>
        </p:txBody>
      </p:sp>
      <p:sp>
        <p:nvSpPr>
          <p:cNvPr id="64" name="Slide Number"/>
          <p:cNvSpPr txBox="1"/>
          <p:nvPr>
            <p:ph type="sldNum" sz="quarter" idx="2"/>
          </p:nvPr>
        </p:nvSpPr>
        <p:spPr>
          <a:xfrm>
            <a:off x="1200403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Small">
    <p:spTree>
      <p:nvGrpSpPr>
        <p:cNvPr id="1" name=""/>
        <p:cNvGrpSpPr/>
        <p:nvPr/>
      </p:nvGrpSpPr>
      <p:grpSpPr>
        <a:xfrm>
          <a:off x="0" y="0"/>
          <a:ext cx="0" cy="0"/>
          <a:chOff x="0" y="0"/>
          <a:chExt cx="0" cy="0"/>
        </a:xfrm>
      </p:grpSpPr>
      <p:sp>
        <p:nvSpPr>
          <p:cNvPr id="71" name="Slide Title"/>
          <p:cNvSpPr txBox="1"/>
          <p:nvPr>
            <p:ph type="title" hasCustomPrompt="1"/>
          </p:nvPr>
        </p:nvSpPr>
        <p:spPr>
          <a:xfrm>
            <a:off x="1219200" y="774700"/>
            <a:ext cx="9753600" cy="1600200"/>
          </a:xfrm>
          <a:prstGeom prst="rect">
            <a:avLst/>
          </a:prstGeom>
        </p:spPr>
        <p:txBody>
          <a:bodyPr/>
          <a:lstStyle/>
          <a:p>
            <a:pPr/>
            <a:r>
              <a:t>Slide Title</a:t>
            </a:r>
          </a:p>
        </p:txBody>
      </p:sp>
      <p:sp>
        <p:nvSpPr>
          <p:cNvPr id="72" name="Slide Subtitle"/>
          <p:cNvSpPr txBox="1"/>
          <p:nvPr>
            <p:ph type="body" sz="quarter" idx="21" hasCustomPrompt="1"/>
          </p:nvPr>
        </p:nvSpPr>
        <p:spPr>
          <a:xfrm>
            <a:off x="1219200" y="2387600"/>
            <a:ext cx="9757569" cy="832612"/>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pPr/>
            <a:r>
              <a:t>Slide Subtitle</a:t>
            </a:r>
          </a:p>
        </p:txBody>
      </p:sp>
      <p:sp>
        <p:nvSpPr>
          <p:cNvPr id="73" name="Body Level One…"/>
          <p:cNvSpPr txBox="1"/>
          <p:nvPr>
            <p:ph type="body" sz="half" idx="1" hasCustomPrompt="1"/>
          </p:nvPr>
        </p:nvSpPr>
        <p:spPr>
          <a:xfrm>
            <a:off x="1219200" y="4023221"/>
            <a:ext cx="9757569" cy="8384679"/>
          </a:xfrm>
          <a:prstGeom prst="rect">
            <a:avLst/>
          </a:prstGeom>
        </p:spPr>
        <p:txBody>
          <a:bodyPr/>
          <a:lstStyle/>
          <a:p>
            <a:pPr/>
            <a:r>
              <a:t>Slide bullet text</a:t>
            </a:r>
          </a:p>
          <a:p>
            <a:pPr lvl="1"/>
            <a:r>
              <a:t/>
            </a:r>
          </a:p>
          <a:p>
            <a:pPr lvl="2"/>
            <a:r>
              <a:t/>
            </a:r>
          </a:p>
          <a:p>
            <a:pPr lvl="3"/>
            <a:r>
              <a:t/>
            </a:r>
          </a:p>
          <a:p>
            <a:pPr lvl="4"/>
            <a:r>
              <a:t/>
            </a:r>
          </a:p>
        </p:txBody>
      </p:sp>
      <p:sp>
        <p:nvSpPr>
          <p:cNvPr id="74" name="Slide Number"/>
          <p:cNvSpPr txBox="1"/>
          <p:nvPr>
            <p:ph type="sldNum" sz="quarter" idx="2"/>
          </p:nvPr>
        </p:nvSpPr>
        <p:spPr>
          <a:xfrm>
            <a:off x="1200403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Large">
    <p:spTree>
      <p:nvGrpSpPr>
        <p:cNvPr id="1" name=""/>
        <p:cNvGrpSpPr/>
        <p:nvPr/>
      </p:nvGrpSpPr>
      <p:grpSpPr>
        <a:xfrm>
          <a:off x="0" y="0"/>
          <a:ext cx="0" cy="0"/>
          <a:chOff x="0" y="0"/>
          <a:chExt cx="0" cy="0"/>
        </a:xfrm>
      </p:grpSpPr>
      <p:sp>
        <p:nvSpPr>
          <p:cNvPr id="81" name="Slide Title"/>
          <p:cNvSpPr txBox="1"/>
          <p:nvPr>
            <p:ph type="title" hasCustomPrompt="1"/>
          </p:nvPr>
        </p:nvSpPr>
        <p:spPr>
          <a:xfrm>
            <a:off x="1219200" y="774700"/>
            <a:ext cx="9753600" cy="1600200"/>
          </a:xfrm>
          <a:prstGeom prst="rect">
            <a:avLst/>
          </a:prstGeom>
        </p:spPr>
        <p:txBody>
          <a:bodyPr/>
          <a:lstStyle/>
          <a:p>
            <a:pPr/>
            <a:r>
              <a:t>Slide Title</a:t>
            </a:r>
          </a:p>
        </p:txBody>
      </p:sp>
      <p:sp>
        <p:nvSpPr>
          <p:cNvPr id="82" name="Slide Subtitle"/>
          <p:cNvSpPr txBox="1"/>
          <p:nvPr>
            <p:ph type="body" sz="quarter" idx="21" hasCustomPrompt="1"/>
          </p:nvPr>
        </p:nvSpPr>
        <p:spPr>
          <a:xfrm>
            <a:off x="1219200" y="2387600"/>
            <a:ext cx="9757569" cy="832612"/>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pPr/>
            <a:r>
              <a:t>Slide Subtitle</a:t>
            </a:r>
          </a:p>
        </p:txBody>
      </p:sp>
      <p:sp>
        <p:nvSpPr>
          <p:cNvPr id="83" name="Body Level One…"/>
          <p:cNvSpPr txBox="1"/>
          <p:nvPr>
            <p:ph type="body" sz="half" idx="1" hasCustomPrompt="1"/>
          </p:nvPr>
        </p:nvSpPr>
        <p:spPr>
          <a:xfrm>
            <a:off x="1219200" y="4023221"/>
            <a:ext cx="9757569" cy="8384679"/>
          </a:xfrm>
          <a:prstGeom prst="rect">
            <a:avLst/>
          </a:prstGeom>
        </p:spPr>
        <p:txBody>
          <a:bodyPr/>
          <a:lstStyle/>
          <a:p>
            <a:pPr/>
            <a:r>
              <a:t>Slide bullet text</a:t>
            </a:r>
          </a:p>
          <a:p>
            <a:pPr lvl="1"/>
            <a:r>
              <a:t/>
            </a:r>
          </a:p>
          <a:p>
            <a:pPr lvl="2"/>
            <a:r>
              <a:t/>
            </a:r>
          </a:p>
          <a:p>
            <a:pPr lvl="3"/>
            <a:r>
              <a:t/>
            </a:r>
          </a:p>
          <a:p>
            <a:pPr lvl="4"/>
            <a:r>
              <a:t/>
            </a:r>
          </a:p>
        </p:txBody>
      </p:sp>
      <p:sp>
        <p:nvSpPr>
          <p:cNvPr id="84" name="Slide Number"/>
          <p:cNvSpPr txBox="1"/>
          <p:nvPr>
            <p:ph type="sldNum" sz="quarter" idx="2"/>
          </p:nvPr>
        </p:nvSpPr>
        <p:spPr>
          <a:xfrm>
            <a:off x="1200403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p:spTree>
      <p:nvGrpSpPr>
        <p:cNvPr id="1" name=""/>
        <p:cNvGrpSpPr/>
        <p:nvPr/>
      </p:nvGrpSpPr>
      <p:grpSpPr>
        <a:xfrm>
          <a:off x="0" y="0"/>
          <a:ext cx="0" cy="0"/>
          <a:chOff x="0" y="0"/>
          <a:chExt cx="0" cy="0"/>
        </a:xfrm>
      </p:grpSpPr>
      <p:sp>
        <p:nvSpPr>
          <p:cNvPr id="91" name="Section Title"/>
          <p:cNvSpPr txBox="1"/>
          <p:nvPr>
            <p:ph type="title" hasCustomPrompt="1"/>
          </p:nvPr>
        </p:nvSpPr>
        <p:spPr>
          <a:xfrm>
            <a:off x="1219200" y="3242270"/>
            <a:ext cx="21945600" cy="6604001"/>
          </a:xfrm>
          <a:prstGeom prst="rect">
            <a:avLst/>
          </a:prstGeom>
        </p:spPr>
        <p:txBody>
          <a:bodyPr anchor="ctr"/>
          <a:lstStyle>
            <a:lvl1pPr>
              <a:defRPr spc="0" sz="12800"/>
            </a:lvl1pPr>
          </a:lstStyle>
          <a:p>
            <a:pPr/>
            <a:r>
              <a:t>Section Title</a:t>
            </a:r>
          </a:p>
        </p:txBody>
      </p:sp>
      <p:sp>
        <p:nvSpPr>
          <p:cNvPr id="92"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99" name="Slide Title"/>
          <p:cNvSpPr txBox="1"/>
          <p:nvPr>
            <p:ph type="title" hasCustomPrompt="1"/>
          </p:nvPr>
        </p:nvSpPr>
        <p:spPr>
          <a:prstGeom prst="rect">
            <a:avLst/>
          </a:prstGeom>
        </p:spPr>
        <p:txBody>
          <a:bodyPr/>
          <a:lstStyle/>
          <a:p>
            <a:pPr/>
            <a:r>
              <a:t>Slide Title</a:t>
            </a:r>
          </a:p>
        </p:txBody>
      </p:sp>
      <p:sp>
        <p:nvSpPr>
          <p:cNvPr id="100" name="Slide Subtitle"/>
          <p:cNvSpPr txBox="1"/>
          <p:nvPr>
            <p:ph type="body" sz="quarter" idx="21" hasCustomPrompt="1"/>
          </p:nvPr>
        </p:nvSpPr>
        <p:spPr>
          <a:xfrm>
            <a:off x="1219200" y="2384648"/>
            <a:ext cx="21945602" cy="832613"/>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pPr/>
            <a:r>
              <a:t>Slide Subtitle</a:t>
            </a:r>
          </a:p>
        </p:txBody>
      </p:sp>
      <p:sp>
        <p:nvSpPr>
          <p:cNvPr id="101"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108" name="Agenda Title"/>
          <p:cNvSpPr txBox="1"/>
          <p:nvPr>
            <p:ph type="title" hasCustomPrompt="1"/>
          </p:nvPr>
        </p:nvSpPr>
        <p:spPr>
          <a:prstGeom prst="rect">
            <a:avLst/>
          </a:prstGeom>
        </p:spPr>
        <p:txBody>
          <a:bodyPr/>
          <a:lstStyle/>
          <a:p>
            <a:pPr/>
            <a:r>
              <a:t>Agenda Title</a:t>
            </a:r>
          </a:p>
        </p:txBody>
      </p:sp>
      <p:sp>
        <p:nvSpPr>
          <p:cNvPr id="109" name="Body Level One…"/>
          <p:cNvSpPr txBox="1"/>
          <p:nvPr>
            <p:ph type="body" idx="1" hasCustomPrompt="1"/>
          </p:nvPr>
        </p:nvSpPr>
        <p:spPr>
          <a:xfrm>
            <a:off x="1219200" y="4013200"/>
            <a:ext cx="21945600" cy="8385548"/>
          </a:xfrm>
          <a:prstGeom prst="rect">
            <a:avLst/>
          </a:prstGeom>
        </p:spPr>
        <p:txBody>
          <a:bodyPr/>
          <a:lstStyle>
            <a:lvl1pPr marL="0" indent="0" defTabSz="825500">
              <a:lnSpc>
                <a:spcPct val="100000"/>
              </a:lnSpc>
              <a:buSzTx/>
              <a:buNone/>
              <a:defRPr spc="-136" sz="6800">
                <a:latin typeface="Canela Deck Regular"/>
                <a:ea typeface="Canela Deck Regular"/>
                <a:cs typeface="Canela Deck Regular"/>
                <a:sym typeface="Canela Deck Regular"/>
              </a:defRPr>
            </a:lvl1pPr>
            <a:lvl2pPr marL="0" indent="457200" defTabSz="825500">
              <a:lnSpc>
                <a:spcPct val="100000"/>
              </a:lnSpc>
              <a:buSzTx/>
              <a:buNone/>
              <a:defRPr spc="-136" sz="6800">
                <a:latin typeface="Canela Deck Regular"/>
                <a:ea typeface="Canela Deck Regular"/>
                <a:cs typeface="Canela Deck Regular"/>
                <a:sym typeface="Canela Deck Regular"/>
              </a:defRPr>
            </a:lvl2pPr>
            <a:lvl3pPr marL="0" indent="914400" defTabSz="825500">
              <a:lnSpc>
                <a:spcPct val="100000"/>
              </a:lnSpc>
              <a:buSzTx/>
              <a:buNone/>
              <a:defRPr spc="-136" sz="6800">
                <a:latin typeface="Canela Deck Regular"/>
                <a:ea typeface="Canela Deck Regular"/>
                <a:cs typeface="Canela Deck Regular"/>
                <a:sym typeface="Canela Deck Regular"/>
              </a:defRPr>
            </a:lvl3pPr>
            <a:lvl4pPr marL="0" indent="1371600" defTabSz="825500">
              <a:lnSpc>
                <a:spcPct val="100000"/>
              </a:lnSpc>
              <a:buSzTx/>
              <a:buNone/>
              <a:defRPr spc="-136" sz="6800">
                <a:latin typeface="Canela Deck Regular"/>
                <a:ea typeface="Canela Deck Regular"/>
                <a:cs typeface="Canela Deck Regular"/>
                <a:sym typeface="Canela Deck Regular"/>
              </a:defRPr>
            </a:lvl4pPr>
            <a:lvl5pPr marL="0" indent="1828800" defTabSz="825500">
              <a:lnSpc>
                <a:spcPct val="100000"/>
              </a:lnSpc>
              <a:buSzTx/>
              <a:buNone/>
              <a:defRPr spc="-136" sz="6800">
                <a:latin typeface="Canela Deck Regular"/>
                <a:ea typeface="Canela Deck Regular"/>
                <a:cs typeface="Canela Deck Regular"/>
                <a:sym typeface="Canela Deck Regular"/>
              </a:defRPr>
            </a:lvl5pPr>
          </a:lstStyle>
          <a:p>
            <a:pPr/>
            <a:r>
              <a:t>Agenda Topics</a:t>
            </a:r>
          </a:p>
          <a:p>
            <a:pPr lvl="1"/>
            <a:r>
              <a:t/>
            </a:r>
          </a:p>
          <a:p>
            <a:pPr lvl="2"/>
            <a:r>
              <a:t/>
            </a:r>
          </a:p>
          <a:p>
            <a:pPr lvl="3"/>
            <a:r>
              <a:t/>
            </a:r>
          </a:p>
          <a:p>
            <a:pPr lvl="4"/>
            <a:r>
              <a:t/>
            </a:r>
          </a:p>
        </p:txBody>
      </p:sp>
      <p:sp>
        <p:nvSpPr>
          <p:cNvPr id="110" name="Agenda Subtitle"/>
          <p:cNvSpPr txBox="1"/>
          <p:nvPr>
            <p:ph type="body" sz="quarter" idx="21" hasCustomPrompt="1"/>
          </p:nvPr>
        </p:nvSpPr>
        <p:spPr>
          <a:xfrm>
            <a:off x="1219200" y="2387115"/>
            <a:ext cx="21945602" cy="832613"/>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pPr/>
            <a:r>
              <a:t>Agenda Subtitle</a:t>
            </a:r>
          </a:p>
        </p:txBody>
      </p:sp>
      <p:sp>
        <p:nvSpPr>
          <p:cNvPr id="111"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atement">
    <p:spTree>
      <p:nvGrpSpPr>
        <p:cNvPr id="1" name=""/>
        <p:cNvGrpSpPr/>
        <p:nvPr/>
      </p:nvGrpSpPr>
      <p:grpSpPr>
        <a:xfrm>
          <a:off x="0" y="0"/>
          <a:ext cx="0" cy="0"/>
          <a:chOff x="0" y="0"/>
          <a:chExt cx="0" cy="0"/>
        </a:xfrm>
      </p:grpSpPr>
      <p:sp>
        <p:nvSpPr>
          <p:cNvPr id="118" name="Body Level One…"/>
          <p:cNvSpPr txBox="1"/>
          <p:nvPr>
            <p:ph type="body" idx="1" hasCustomPrompt="1"/>
          </p:nvPr>
        </p:nvSpPr>
        <p:spPr>
          <a:xfrm>
            <a:off x="1219200" y="3251200"/>
            <a:ext cx="21945600" cy="6604000"/>
          </a:xfrm>
          <a:prstGeom prst="rect">
            <a:avLst/>
          </a:prstGeom>
        </p:spPr>
        <p:txBody>
          <a:bodyPr anchor="ctr"/>
          <a:lstStyle>
            <a:lvl1pPr marL="0" indent="0" algn="ctr" defTabSz="2438400">
              <a:lnSpc>
                <a:spcPct val="80000"/>
              </a:lnSpc>
              <a:spcBef>
                <a:spcPts val="0"/>
              </a:spcBef>
              <a:buSzTx/>
              <a:buNone/>
              <a:defRPr sz="12800">
                <a:latin typeface="Canela Regular"/>
                <a:ea typeface="Canela Regular"/>
                <a:cs typeface="Canela Regular"/>
                <a:sym typeface="Canela Regular"/>
              </a:defRPr>
            </a:lvl1pPr>
            <a:lvl2pPr marL="0" indent="457200" algn="ctr" defTabSz="2438400">
              <a:lnSpc>
                <a:spcPct val="80000"/>
              </a:lnSpc>
              <a:spcBef>
                <a:spcPts val="0"/>
              </a:spcBef>
              <a:buSzTx/>
              <a:buNone/>
              <a:defRPr sz="12800">
                <a:latin typeface="Canela Regular"/>
                <a:ea typeface="Canela Regular"/>
                <a:cs typeface="Canela Regular"/>
                <a:sym typeface="Canela Regular"/>
              </a:defRPr>
            </a:lvl2pPr>
            <a:lvl3pPr marL="0" indent="914400" algn="ctr" defTabSz="2438400">
              <a:lnSpc>
                <a:spcPct val="80000"/>
              </a:lnSpc>
              <a:spcBef>
                <a:spcPts val="0"/>
              </a:spcBef>
              <a:buSzTx/>
              <a:buNone/>
              <a:defRPr sz="12800">
                <a:latin typeface="Canela Regular"/>
                <a:ea typeface="Canela Regular"/>
                <a:cs typeface="Canela Regular"/>
                <a:sym typeface="Canela Regular"/>
              </a:defRPr>
            </a:lvl3pPr>
            <a:lvl4pPr marL="0" indent="1371600" algn="ctr" defTabSz="2438400">
              <a:lnSpc>
                <a:spcPct val="80000"/>
              </a:lnSpc>
              <a:spcBef>
                <a:spcPts val="0"/>
              </a:spcBef>
              <a:buSzTx/>
              <a:buNone/>
              <a:defRPr sz="12800">
                <a:latin typeface="Canela Regular"/>
                <a:ea typeface="Canela Regular"/>
                <a:cs typeface="Canela Regular"/>
                <a:sym typeface="Canela Regular"/>
              </a:defRPr>
            </a:lvl4pPr>
            <a:lvl5pPr marL="0" indent="1828800" algn="ctr" defTabSz="2438400">
              <a:lnSpc>
                <a:spcPct val="80000"/>
              </a:lnSpc>
              <a:spcBef>
                <a:spcPts val="0"/>
              </a:spcBef>
              <a:buSzTx/>
              <a:buNone/>
              <a:defRPr sz="12800">
                <a:latin typeface="Canela Regular"/>
                <a:ea typeface="Canela Regular"/>
                <a:cs typeface="Canela Regular"/>
                <a:sym typeface="Canela Regular"/>
              </a:defRPr>
            </a:lvl5pPr>
          </a:lstStyle>
          <a:p>
            <a:pPr/>
            <a:r>
              <a:t>Statement</a:t>
            </a:r>
          </a:p>
          <a:p>
            <a:pPr lvl="1"/>
            <a:r>
              <a:t/>
            </a:r>
          </a:p>
          <a:p>
            <a:pPr lvl="2"/>
            <a:r>
              <a:t/>
            </a:r>
          </a:p>
          <a:p>
            <a:pPr lvl="3"/>
            <a:r>
              <a:t/>
            </a:r>
          </a:p>
          <a:p>
            <a:pPr lvl="4"/>
            <a:r>
              <a:t/>
            </a:r>
          </a:p>
        </p:txBody>
      </p:sp>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 Fact">
    <p:spTree>
      <p:nvGrpSpPr>
        <p:cNvPr id="1" name=""/>
        <p:cNvGrpSpPr/>
        <p:nvPr/>
      </p:nvGrpSpPr>
      <p:grpSpPr>
        <a:xfrm>
          <a:off x="0" y="0"/>
          <a:ext cx="0" cy="0"/>
          <a:chOff x="0" y="0"/>
          <a:chExt cx="0" cy="0"/>
        </a:xfrm>
      </p:grpSpPr>
      <p:sp>
        <p:nvSpPr>
          <p:cNvPr id="126" name="Fact information"/>
          <p:cNvSpPr txBox="1"/>
          <p:nvPr>
            <p:ph type="body" sz="quarter" idx="21" hasCustomPrompt="1"/>
          </p:nvPr>
        </p:nvSpPr>
        <p:spPr>
          <a:xfrm>
            <a:off x="1219200" y="8462239"/>
            <a:ext cx="21945602" cy="832613"/>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pPr/>
            <a:r>
              <a:t>Fact information</a:t>
            </a:r>
          </a:p>
        </p:txBody>
      </p:sp>
      <p:sp>
        <p:nvSpPr>
          <p:cNvPr id="127" name="Body Level One…"/>
          <p:cNvSpPr txBox="1"/>
          <p:nvPr>
            <p:ph type="body" sz="half" idx="1" hasCustomPrompt="1"/>
          </p:nvPr>
        </p:nvSpPr>
        <p:spPr>
          <a:xfrm>
            <a:off x="1219200" y="4214484"/>
            <a:ext cx="21945600" cy="4269708"/>
          </a:xfrm>
          <a:prstGeom prst="rect">
            <a:avLst/>
          </a:prstGeom>
        </p:spPr>
        <p:txBody>
          <a:bodyPr anchor="b"/>
          <a:lstStyle>
            <a:lvl1pPr marL="0" indent="0" algn="ctr" defTabSz="2438400">
              <a:lnSpc>
                <a:spcPct val="80000"/>
              </a:lnSpc>
              <a:spcBef>
                <a:spcPts val="0"/>
              </a:spcBef>
              <a:buSzTx/>
              <a:buNone/>
              <a:defRPr sz="22400">
                <a:latin typeface="+mn-lt"/>
                <a:ea typeface="+mn-ea"/>
                <a:cs typeface="+mn-cs"/>
                <a:sym typeface="Canela Bold"/>
              </a:defRPr>
            </a:lvl1pPr>
            <a:lvl2pPr marL="0" indent="457200" algn="ctr" defTabSz="2438400">
              <a:lnSpc>
                <a:spcPct val="80000"/>
              </a:lnSpc>
              <a:spcBef>
                <a:spcPts val="0"/>
              </a:spcBef>
              <a:buSzTx/>
              <a:buNone/>
              <a:defRPr sz="22400">
                <a:latin typeface="+mn-lt"/>
                <a:ea typeface="+mn-ea"/>
                <a:cs typeface="+mn-cs"/>
                <a:sym typeface="Canela Bold"/>
              </a:defRPr>
            </a:lvl2pPr>
            <a:lvl3pPr marL="0" indent="914400" algn="ctr" defTabSz="2438400">
              <a:lnSpc>
                <a:spcPct val="80000"/>
              </a:lnSpc>
              <a:spcBef>
                <a:spcPts val="0"/>
              </a:spcBef>
              <a:buSzTx/>
              <a:buNone/>
              <a:defRPr sz="22400">
                <a:latin typeface="+mn-lt"/>
                <a:ea typeface="+mn-ea"/>
                <a:cs typeface="+mn-cs"/>
                <a:sym typeface="Canela Bold"/>
              </a:defRPr>
            </a:lvl3pPr>
            <a:lvl4pPr marL="0" indent="1371600" algn="ctr" defTabSz="2438400">
              <a:lnSpc>
                <a:spcPct val="80000"/>
              </a:lnSpc>
              <a:spcBef>
                <a:spcPts val="0"/>
              </a:spcBef>
              <a:buSzTx/>
              <a:buNone/>
              <a:defRPr sz="22400">
                <a:latin typeface="+mn-lt"/>
                <a:ea typeface="+mn-ea"/>
                <a:cs typeface="+mn-cs"/>
                <a:sym typeface="Canela Bold"/>
              </a:defRPr>
            </a:lvl4pPr>
            <a:lvl5pPr marL="0" indent="1828800" algn="ctr" defTabSz="2438400">
              <a:lnSpc>
                <a:spcPct val="80000"/>
              </a:lnSpc>
              <a:spcBef>
                <a:spcPts val="0"/>
              </a:spcBef>
              <a:buSzTx/>
              <a:buNone/>
              <a:defRPr sz="22400">
                <a:latin typeface="+mn-lt"/>
                <a:ea typeface="+mn-ea"/>
                <a:cs typeface="+mn-cs"/>
                <a:sym typeface="Canela Bold"/>
              </a:defRPr>
            </a:lvl5pPr>
          </a:lstStyle>
          <a:p>
            <a:pPr/>
            <a:r>
              <a:t>100%</a:t>
            </a:r>
          </a:p>
          <a:p>
            <a:pPr lvl="1"/>
            <a:r>
              <a:t/>
            </a:r>
          </a:p>
          <a:p>
            <a:pPr lvl="2"/>
            <a:r>
              <a:t/>
            </a:r>
          </a:p>
          <a:p>
            <a:pPr lvl="3"/>
            <a:r>
              <a:t/>
            </a:r>
          </a:p>
          <a:p>
            <a:pPr lvl="4"/>
            <a:r>
              <a:t/>
            </a:r>
          </a:p>
        </p:txBody>
      </p:sp>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35" name="Attribution"/>
          <p:cNvSpPr txBox="1"/>
          <p:nvPr>
            <p:ph type="body" sz="quarter" idx="21" hasCustomPrompt="1"/>
          </p:nvPr>
        </p:nvSpPr>
        <p:spPr>
          <a:xfrm>
            <a:off x="1219200" y="11100053"/>
            <a:ext cx="21945602" cy="832613"/>
          </a:xfrm>
          <a:prstGeom prst="rect">
            <a:avLst/>
          </a:prstGeom>
        </p:spPr>
        <p:txBody>
          <a:bodyPr anchor="ct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pPr/>
            <a:r>
              <a:t>Attribution</a:t>
            </a:r>
          </a:p>
        </p:txBody>
      </p:sp>
      <p:sp>
        <p:nvSpPr>
          <p:cNvPr id="136" name="Body Level One…"/>
          <p:cNvSpPr txBox="1"/>
          <p:nvPr>
            <p:ph type="body" sz="half" idx="1" hasCustomPrompt="1"/>
          </p:nvPr>
        </p:nvSpPr>
        <p:spPr>
          <a:xfrm>
            <a:off x="1219200" y="4178300"/>
            <a:ext cx="21945600" cy="4416425"/>
          </a:xfrm>
          <a:prstGeom prst="rect">
            <a:avLst/>
          </a:prstGeom>
        </p:spPr>
        <p:txBody>
          <a:bodyPr anchor="ctr"/>
          <a:lstStyle>
            <a:lvl1pPr marL="0" indent="0" algn="ctr" defTabSz="2438400">
              <a:lnSpc>
                <a:spcPct val="80000"/>
              </a:lnSpc>
              <a:spcBef>
                <a:spcPts val="0"/>
              </a:spcBef>
              <a:buSzTx/>
              <a:buNone/>
              <a:defRPr sz="8400">
                <a:latin typeface="+mn-lt"/>
                <a:ea typeface="+mn-ea"/>
                <a:cs typeface="+mn-cs"/>
                <a:sym typeface="Canela Bold"/>
              </a:defRPr>
            </a:lvl1pPr>
            <a:lvl2pPr marL="0" indent="457200" algn="ctr" defTabSz="2438400">
              <a:lnSpc>
                <a:spcPct val="80000"/>
              </a:lnSpc>
              <a:spcBef>
                <a:spcPts val="0"/>
              </a:spcBef>
              <a:buSzTx/>
              <a:buNone/>
              <a:defRPr sz="8400">
                <a:latin typeface="+mn-lt"/>
                <a:ea typeface="+mn-ea"/>
                <a:cs typeface="+mn-cs"/>
                <a:sym typeface="Canela Bold"/>
              </a:defRPr>
            </a:lvl2pPr>
            <a:lvl3pPr marL="0" indent="914400" algn="ctr" defTabSz="2438400">
              <a:lnSpc>
                <a:spcPct val="80000"/>
              </a:lnSpc>
              <a:spcBef>
                <a:spcPts val="0"/>
              </a:spcBef>
              <a:buSzTx/>
              <a:buNone/>
              <a:defRPr sz="8400">
                <a:latin typeface="+mn-lt"/>
                <a:ea typeface="+mn-ea"/>
                <a:cs typeface="+mn-cs"/>
                <a:sym typeface="Canela Bold"/>
              </a:defRPr>
            </a:lvl3pPr>
            <a:lvl4pPr marL="0" indent="1371600" algn="ctr" defTabSz="2438400">
              <a:lnSpc>
                <a:spcPct val="80000"/>
              </a:lnSpc>
              <a:spcBef>
                <a:spcPts val="0"/>
              </a:spcBef>
              <a:buSzTx/>
              <a:buNone/>
              <a:defRPr sz="8400">
                <a:latin typeface="+mn-lt"/>
                <a:ea typeface="+mn-ea"/>
                <a:cs typeface="+mn-cs"/>
                <a:sym typeface="Canela Bold"/>
              </a:defRPr>
            </a:lvl4pPr>
            <a:lvl5pPr marL="0" indent="1828800" algn="ctr" defTabSz="2438400">
              <a:lnSpc>
                <a:spcPct val="80000"/>
              </a:lnSpc>
              <a:spcBef>
                <a:spcPts val="0"/>
              </a:spcBef>
              <a:buSzTx/>
              <a:buNone/>
              <a:defRPr sz="8400">
                <a:latin typeface="+mn-lt"/>
                <a:ea typeface="+mn-ea"/>
                <a:cs typeface="+mn-cs"/>
                <a:sym typeface="Canela Bold"/>
              </a:defRPr>
            </a:lvl5pPr>
          </a:lstStyle>
          <a:p>
            <a:pPr/>
            <a:r>
              <a:t>“Notable Quote”</a:t>
            </a:r>
          </a:p>
          <a:p>
            <a:pPr lvl="1"/>
            <a:r>
              <a:t/>
            </a:r>
          </a:p>
          <a:p>
            <a:pPr lvl="2"/>
            <a:r>
              <a:t/>
            </a:r>
          </a:p>
          <a:p>
            <a:pPr lvl="3"/>
            <a:r>
              <a:t/>
            </a:r>
          </a:p>
          <a:p>
            <a:pPr lvl="4"/>
            <a:r>
              <a:t/>
            </a:r>
          </a:p>
        </p:txBody>
      </p:sp>
      <p:sp>
        <p:nvSpPr>
          <p:cNvPr id="137"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44" name="Sea against sky at sunset 2"/>
          <p:cNvSpPr/>
          <p:nvPr>
            <p:ph type="pic" sz="quarter" idx="21"/>
          </p:nvPr>
        </p:nvSpPr>
        <p:spPr>
          <a:xfrm>
            <a:off x="15744825" y="5581752"/>
            <a:ext cx="7365408" cy="8280401"/>
          </a:xfrm>
          <a:prstGeom prst="rect">
            <a:avLst/>
          </a:prstGeom>
        </p:spPr>
        <p:txBody>
          <a:bodyPr lIns="91439" tIns="45719" rIns="91439" bIns="45719">
            <a:noAutofit/>
          </a:bodyPr>
          <a:lstStyle/>
          <a:p>
            <a:pPr/>
          </a:p>
        </p:txBody>
      </p:sp>
      <p:sp>
        <p:nvSpPr>
          <p:cNvPr id="145" name="Sea against sky at sunset 1"/>
          <p:cNvSpPr/>
          <p:nvPr>
            <p:ph type="pic" sz="quarter" idx="22"/>
          </p:nvPr>
        </p:nvSpPr>
        <p:spPr>
          <a:xfrm>
            <a:off x="15363825" y="1270000"/>
            <a:ext cx="8115300" cy="5409006"/>
          </a:xfrm>
          <a:prstGeom prst="rect">
            <a:avLst/>
          </a:prstGeom>
        </p:spPr>
        <p:txBody>
          <a:bodyPr lIns="91439" tIns="45719" rIns="91439" bIns="45719">
            <a:noAutofit/>
          </a:bodyPr>
          <a:lstStyle/>
          <a:p>
            <a:pPr/>
          </a:p>
        </p:txBody>
      </p:sp>
      <p:sp>
        <p:nvSpPr>
          <p:cNvPr id="146" name="Beach and sea at sunset"/>
          <p:cNvSpPr/>
          <p:nvPr>
            <p:ph type="pic" idx="23"/>
          </p:nvPr>
        </p:nvSpPr>
        <p:spPr>
          <a:xfrm>
            <a:off x="-63500" y="1270000"/>
            <a:ext cx="16764000" cy="11176000"/>
          </a:xfrm>
          <a:prstGeom prst="rect">
            <a:avLst/>
          </a:prstGeom>
        </p:spPr>
        <p:txBody>
          <a:bodyPr lIns="91439" tIns="45719" rIns="91439" bIns="45719">
            <a:noAutofit/>
          </a:bodyPr>
          <a:lstStyle/>
          <a:p>
            <a:pPr/>
          </a:p>
        </p:txBody>
      </p:sp>
      <p:sp>
        <p:nvSpPr>
          <p:cNvPr id="147"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54" name="beach and sea at sunset"/>
          <p:cNvSpPr/>
          <p:nvPr>
            <p:ph type="pic" idx="21"/>
          </p:nvPr>
        </p:nvSpPr>
        <p:spPr>
          <a:xfrm>
            <a:off x="1270000" y="-423334"/>
            <a:ext cx="21844000" cy="14562668"/>
          </a:xfrm>
          <a:prstGeom prst="rect">
            <a:avLst/>
          </a:prstGeom>
        </p:spPr>
        <p:txBody>
          <a:bodyPr lIns="91439" tIns="45719" rIns="91439" bIns="45719">
            <a:noAutofit/>
          </a:bodyPr>
          <a:lstStyle/>
          <a:p>
            <a:pPr/>
          </a:p>
        </p:txBody>
      </p:sp>
      <p:sp>
        <p:nvSpPr>
          <p:cNvPr id="155"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62"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Slide Title"/>
          <p:cNvSpPr txBox="1"/>
          <p:nvPr>
            <p:ph type="title" hasCustomPrompt="1"/>
          </p:nvPr>
        </p:nvSpPr>
        <p:spPr>
          <a:xfrm>
            <a:off x="1219200" y="774700"/>
            <a:ext cx="21945600" cy="1727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Title</a:t>
            </a:r>
          </a:p>
        </p:txBody>
      </p:sp>
      <p:sp>
        <p:nvSpPr>
          <p:cNvPr id="3" name="Body Level One…"/>
          <p:cNvSpPr txBox="1"/>
          <p:nvPr>
            <p:ph type="body" idx="1" hasCustomPrompt="1"/>
          </p:nvPr>
        </p:nvSpPr>
        <p:spPr>
          <a:xfrm>
            <a:off x="1219200" y="4013200"/>
            <a:ext cx="21948577" cy="8483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bullet text</a:t>
            </a:r>
          </a:p>
          <a:p>
            <a:pPr lvl="1"/>
            <a:r>
              <a:t/>
            </a:r>
          </a:p>
          <a:p>
            <a:pPr lvl="2"/>
            <a:r>
              <a:t/>
            </a:r>
          </a:p>
          <a:p>
            <a:pPr lvl="3"/>
            <a:r>
              <a:t/>
            </a:r>
          </a:p>
          <a:p>
            <a:pPr lvl="4"/>
            <a:r>
              <a:t/>
            </a:r>
          </a:p>
        </p:txBody>
      </p:sp>
      <p:sp>
        <p:nvSpPr>
          <p:cNvPr id="4" name="Slide Number"/>
          <p:cNvSpPr txBox="1"/>
          <p:nvPr>
            <p:ph type="sldNum" sz="quarter" idx="2"/>
          </p:nvPr>
        </p:nvSpPr>
        <p:spPr>
          <a:xfrm>
            <a:off x="11997689" y="12700000"/>
            <a:ext cx="388621" cy="429261"/>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2000">
                <a:solidFill>
                  <a:srgbClr val="5E5E5E"/>
                </a:solidFill>
                <a:latin typeface="Graphik"/>
                <a:ea typeface="Graphik"/>
                <a:cs typeface="Graphik"/>
                <a:sym typeface="Graphik"/>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transition xmlns:p14="http://schemas.microsoft.com/office/powerpoint/2010/main" spd="med" advClick="1"/>
  <p:txStyles>
    <p:titleStyle>
      <a:lvl1pPr marL="0" marR="0" indent="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1pPr>
      <a:lvl2pPr marL="0" marR="0" indent="45720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2pPr>
      <a:lvl3pPr marL="0" marR="0" indent="91440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3pPr>
      <a:lvl4pPr marL="0" marR="0" indent="137160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4pPr>
      <a:lvl5pPr marL="0" marR="0" indent="182880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5pPr>
      <a:lvl6pPr marL="0" marR="0" indent="228600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6pPr>
      <a:lvl7pPr marL="0" marR="0" indent="274320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7pPr>
      <a:lvl8pPr marL="0" marR="0" indent="320040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8pPr>
      <a:lvl9pPr marL="0" marR="0" indent="365760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9pPr>
    </p:titleStyle>
    <p:bodyStyle>
      <a:lvl1pPr marL="5461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1pPr>
      <a:lvl2pPr marL="10922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2pPr>
      <a:lvl3pPr marL="16383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3pPr>
      <a:lvl4pPr marL="21844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4pPr>
      <a:lvl5pPr marL="27305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5pPr>
      <a:lvl6pPr marL="32766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6pPr>
      <a:lvl7pPr marL="38227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7pPr>
      <a:lvl8pPr marL="43688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8pPr>
      <a:lvl9pPr marL="49149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1pPr>
      <a:lvl2pPr marL="0" marR="0" indent="4572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2pPr>
      <a:lvl3pPr marL="0" marR="0" indent="9144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3pPr>
      <a:lvl4pPr marL="0" marR="0" indent="13716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4pPr>
      <a:lvl5pPr marL="0" marR="0" indent="18288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5pPr>
      <a:lvl6pPr marL="0" marR="0" indent="22860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6pPr>
      <a:lvl7pPr marL="0" marR="0" indent="27432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7pPr>
      <a:lvl8pPr marL="0" marR="0" indent="32004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8pPr>
      <a:lvl9pPr marL="0" marR="0" indent="36576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jpeg"/><Relationship Id="rId3" Type="http://schemas.openxmlformats.org/officeDocument/2006/relationships/image" Target="../media/image3.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video" Target="../media/media1.mp4"/><Relationship Id="rId3" Type="http://schemas.microsoft.com/office/2007/relationships/media" Target="../media/media1.mp4"/><Relationship Id="rId4" Type="http://schemas.openxmlformats.org/officeDocument/2006/relationships/image" Target="../media/image4.png"/><Relationship Id="rId5" Type="http://schemas.openxmlformats.org/officeDocument/2006/relationships/video" Target="../media/media2.mp4"/><Relationship Id="rId6" Type="http://schemas.microsoft.com/office/2007/relationships/media" Target="../media/media2.mp4"/></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Jonathan Fay, 04/03/2026"/>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Jonathan Fay, 04/03/2026</a:t>
            </a:r>
          </a:p>
        </p:txBody>
      </p:sp>
      <p:sp>
        <p:nvSpPr>
          <p:cNvPr id="172" name="Delboeuf’s forgotten defence of Euclidean geometry"/>
          <p:cNvSpPr txBox="1"/>
          <p:nvPr>
            <p:ph type="ctrTitle"/>
          </p:nvPr>
        </p:nvSpPr>
        <p:spPr>
          <a:prstGeom prst="rect">
            <a:avLst/>
          </a:prstGeom>
        </p:spPr>
        <p:txBody>
          <a:bodyPr/>
          <a:lstStyle>
            <a:lvl1pPr defTabSz="2292095">
              <a:defRPr spc="-120" sz="12032"/>
            </a:lvl1pPr>
          </a:lstStyle>
          <a:p>
            <a:pPr/>
            <a:r>
              <a:t>Delboeuf’s forgotten defence of Euclidean geometry</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What are space and time?"/>
          <p:cNvSpPr txBox="1"/>
          <p:nvPr>
            <p:ph type="title"/>
          </p:nvPr>
        </p:nvSpPr>
        <p:spPr>
          <a:prstGeom prst="rect">
            <a:avLst/>
          </a:prstGeom>
        </p:spPr>
        <p:txBody>
          <a:bodyPr/>
          <a:lstStyle/>
          <a:p>
            <a:pPr/>
            <a:r>
              <a:t>What are space and time?</a:t>
            </a:r>
          </a:p>
        </p:txBody>
      </p:sp>
      <p:sp>
        <p:nvSpPr>
          <p:cNvPr id="175" name="According to Schopenhauer — they are just what is needed to represent causation.…"/>
          <p:cNvSpPr txBox="1"/>
          <p:nvPr>
            <p:ph type="body" idx="1"/>
          </p:nvPr>
        </p:nvSpPr>
        <p:spPr>
          <a:prstGeom prst="rect">
            <a:avLst/>
          </a:prstGeom>
        </p:spPr>
        <p:txBody>
          <a:bodyPr/>
          <a:lstStyle/>
          <a:p>
            <a:pPr/>
            <a:r>
              <a:t>According to Schopenhauer — they are just what is needed to represent causation.</a:t>
            </a:r>
          </a:p>
          <a:p>
            <a:pPr lvl="1"/>
            <a:r>
              <a:t>Space enables coexistence </a:t>
            </a:r>
          </a:p>
          <a:p>
            <a:pPr lvl="1"/>
            <a:r>
              <a:t>Time enables change</a:t>
            </a:r>
          </a:p>
          <a:p>
            <a:pPr lvl="1"/>
            <a:r>
              <a:t>Only in their union can we have causation</a:t>
            </a:r>
          </a:p>
          <a:p>
            <a:pPr lvl="1"/>
            <a:r>
              <a:t>Causation is presupposed </a:t>
            </a:r>
            <a:r>
              <a:rPr i="1"/>
              <a:t>a priori</a:t>
            </a:r>
            <a:r>
              <a:t>, prior to investigation.</a:t>
            </a:r>
          </a:p>
          <a:p>
            <a:pPr lvl="1"/>
          </a:p>
          <a:p>
            <a:pPr lvl="1"/>
            <a:r>
              <a:t>It’s that simple — that is why we live in space and time.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7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7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7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7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7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75">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75">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175">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75" grpId="1"/>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Plan"/>
          <p:cNvSpPr txBox="1"/>
          <p:nvPr>
            <p:ph type="title"/>
          </p:nvPr>
        </p:nvSpPr>
        <p:spPr>
          <a:prstGeom prst="rect">
            <a:avLst/>
          </a:prstGeom>
        </p:spPr>
        <p:txBody>
          <a:bodyPr/>
          <a:lstStyle/>
          <a:p>
            <a:pPr/>
            <a:r>
              <a:t>Plan</a:t>
            </a:r>
          </a:p>
        </p:txBody>
      </p:sp>
      <p:sp>
        <p:nvSpPr>
          <p:cNvPr id="178" name="Against his contemporaries, Joseph Delboeuf defended Euclidean “apriorism” based on methodological (not empirical) considerations."/>
          <p:cNvSpPr txBox="1"/>
          <p:nvPr>
            <p:ph type="body" sz="half" idx="1"/>
          </p:nvPr>
        </p:nvSpPr>
        <p:spPr>
          <a:xfrm>
            <a:off x="1219200" y="4013200"/>
            <a:ext cx="11211367" cy="8483600"/>
          </a:xfrm>
          <a:prstGeom prst="rect">
            <a:avLst/>
          </a:prstGeom>
        </p:spPr>
        <p:txBody>
          <a:bodyPr/>
          <a:lstStyle/>
          <a:p>
            <a:pPr/>
          </a:p>
          <a:p>
            <a:pPr/>
          </a:p>
          <a:p>
            <a:pPr/>
            <a:r>
              <a:t>Against his contemporaries, Joseph Delboeuf defended Euclidean “apriorism” based on methodological (not empirical) considerations.</a:t>
            </a:r>
          </a:p>
        </p:txBody>
      </p:sp>
      <p:sp>
        <p:nvSpPr>
          <p:cNvPr id="179" name="Contents:…"/>
          <p:cNvSpPr txBox="1"/>
          <p:nvPr/>
        </p:nvSpPr>
        <p:spPr>
          <a:xfrm>
            <a:off x="12486210" y="4013200"/>
            <a:ext cx="11211368" cy="8483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marL="393192" indent="-393192" defTabSz="1755604">
              <a:spcBef>
                <a:spcPts val="1700"/>
              </a:spcBef>
              <a:buSzPct val="150000"/>
              <a:buChar char="•"/>
              <a:defRPr sz="3168"/>
            </a:pPr>
            <a:r>
              <a:t>Contents:</a:t>
            </a:r>
          </a:p>
          <a:p>
            <a:pPr lvl="1" marL="786384" indent="-393192" defTabSz="1755604">
              <a:spcBef>
                <a:spcPts val="1700"/>
              </a:spcBef>
              <a:buSzPct val="150000"/>
              <a:buChar char="•"/>
              <a:defRPr sz="3168"/>
            </a:pPr>
            <a:r>
              <a:t>Background on fifth postulate</a:t>
            </a:r>
          </a:p>
          <a:p>
            <a:pPr lvl="1" marL="786384" indent="-393192" defTabSz="1755604">
              <a:spcBef>
                <a:spcPts val="1700"/>
              </a:spcBef>
              <a:buSzPct val="150000"/>
              <a:buChar char="•"/>
              <a:defRPr sz="3168"/>
            </a:pPr>
            <a:r>
              <a:t>Canonical strategy:</a:t>
            </a:r>
          </a:p>
          <a:p>
            <a:pPr lvl="2" marL="950976" indent="-164592" defTabSz="1755604">
              <a:spcBef>
                <a:spcPts val="1700"/>
              </a:spcBef>
              <a:buSzPct val="100000"/>
              <a:buAutoNum type="arabicPeriod" startAt="1"/>
              <a:defRPr sz="3168"/>
            </a:pPr>
            <a:r>
              <a:t>Riemann</a:t>
            </a:r>
          </a:p>
          <a:p>
            <a:pPr lvl="2" marL="950976" indent="-164592" defTabSz="1755604">
              <a:spcBef>
                <a:spcPts val="1700"/>
              </a:spcBef>
              <a:buSzPct val="100000"/>
              <a:buAutoNum type="arabicPeriod" startAt="1"/>
              <a:defRPr sz="3168"/>
            </a:pPr>
            <a:r>
              <a:t>Helmholtz</a:t>
            </a:r>
          </a:p>
          <a:p>
            <a:pPr lvl="2" marL="950976" indent="-164592" defTabSz="1755604">
              <a:spcBef>
                <a:spcPts val="1700"/>
              </a:spcBef>
              <a:buSzPct val="100000"/>
              <a:buAutoNum type="arabicPeriod" startAt="1"/>
              <a:defRPr sz="3168"/>
            </a:pPr>
            <a:r>
              <a:t>Poincaré</a:t>
            </a:r>
          </a:p>
          <a:p>
            <a:pPr lvl="1" marL="786384" indent="-393192" defTabSz="1755604">
              <a:spcBef>
                <a:spcPts val="1700"/>
              </a:spcBef>
              <a:buSzPct val="150000"/>
              <a:buChar char="•"/>
              <a:defRPr sz="3168"/>
            </a:pPr>
            <a:r>
              <a:t>Alternative strategy:</a:t>
            </a:r>
          </a:p>
          <a:p>
            <a:pPr lvl="2" marL="950976" indent="-164592" defTabSz="1755604">
              <a:spcBef>
                <a:spcPts val="1700"/>
              </a:spcBef>
              <a:buSzPct val="100000"/>
              <a:buAutoNum type="arabicPeriod" startAt="4"/>
              <a:defRPr sz="3168"/>
            </a:pPr>
            <a:r>
              <a:t>John Wallis</a:t>
            </a:r>
          </a:p>
          <a:p>
            <a:pPr lvl="2" marL="950976" indent="-164592" defTabSz="1755604">
              <a:spcBef>
                <a:spcPts val="1700"/>
              </a:spcBef>
              <a:buSzPct val="100000"/>
              <a:buAutoNum type="arabicPeriod" startAt="4"/>
              <a:defRPr sz="3168"/>
            </a:pPr>
            <a:r>
              <a:t>Joseph Delboeuf</a:t>
            </a:r>
          </a:p>
          <a:p>
            <a:pPr lvl="1" marL="786384" indent="-393192" defTabSz="1755604">
              <a:spcBef>
                <a:spcPts val="1700"/>
              </a:spcBef>
              <a:buSzPct val="150000"/>
              <a:buChar char="•"/>
              <a:defRPr sz="3168"/>
            </a:pPr>
            <a:r>
              <a:t>Russell’s objections</a:t>
            </a:r>
          </a:p>
          <a:p>
            <a:pPr lvl="1" marL="786384" indent="-393192" defTabSz="1755604">
              <a:spcBef>
                <a:spcPts val="1700"/>
              </a:spcBef>
              <a:buSzPct val="150000"/>
              <a:buChar char="•"/>
              <a:defRPr sz="3168"/>
            </a:pPr>
            <a:r>
              <a:t>Final remarks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78">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7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7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78">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2" fill="hold">
                                  <p:stCondLst>
                                    <p:cond delay="0"/>
                                  </p:stCondLst>
                                  <p:iterate type="el" backwards="0">
                                    <p:tmAbs val="0"/>
                                  </p:iterate>
                                  <p:childTnLst>
                                    <p:set>
                                      <p:cBhvr>
                                        <p:cTn id="20" fill="hold"/>
                                        <p:tgtEl>
                                          <p:spTgt spid="179">
                                            <p:bg/>
                                          </p:spTgt>
                                        </p:tgtEl>
                                        <p:attrNameLst>
                                          <p:attrName>style.visibility</p:attrName>
                                        </p:attrNameLst>
                                      </p:cBhvr>
                                      <p:to>
                                        <p:strVal val="visible"/>
                                      </p:to>
                                    </p:set>
                                  </p:childTnLst>
                                </p:cTn>
                              </p:par>
                              <p:par>
                                <p:cTn id="21" presetClass="entr" nodeType="withEffect" presetSubtype="0" presetID="1" grpId="2" fill="hold">
                                  <p:stCondLst>
                                    <p:cond delay="0"/>
                                  </p:stCondLst>
                                  <p:iterate type="el" backwards="0">
                                    <p:tmAbs val="0"/>
                                  </p:iterate>
                                  <p:childTnLst>
                                    <p:set>
                                      <p:cBhvr>
                                        <p:cTn id="22" fill="hold"/>
                                        <p:tgtEl>
                                          <p:spTgt spid="179">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2" fill="hold">
                                  <p:stCondLst>
                                    <p:cond delay="0"/>
                                  </p:stCondLst>
                                  <p:iterate type="el" backwards="0">
                                    <p:tmAbs val="0"/>
                                  </p:iterate>
                                  <p:childTnLst>
                                    <p:set>
                                      <p:cBhvr>
                                        <p:cTn id="26" fill="hold"/>
                                        <p:tgtEl>
                                          <p:spTgt spid="179">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2" fill="hold">
                                  <p:stCondLst>
                                    <p:cond delay="0"/>
                                  </p:stCondLst>
                                  <p:iterate type="el" backwards="0">
                                    <p:tmAbs val="0"/>
                                  </p:iterate>
                                  <p:childTnLst>
                                    <p:set>
                                      <p:cBhvr>
                                        <p:cTn id="30" fill="hold"/>
                                        <p:tgtEl>
                                          <p:spTgt spid="179">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0" presetID="1" grpId="2" fill="hold">
                                  <p:stCondLst>
                                    <p:cond delay="0"/>
                                  </p:stCondLst>
                                  <p:iterate type="el" backwards="0">
                                    <p:tmAbs val="0"/>
                                  </p:iterate>
                                  <p:childTnLst>
                                    <p:set>
                                      <p:cBhvr>
                                        <p:cTn id="34" fill="hold"/>
                                        <p:tgtEl>
                                          <p:spTgt spid="179">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Class="entr" nodeType="clickEffect" presetSubtype="0" presetID="1" grpId="2" fill="hold">
                                  <p:stCondLst>
                                    <p:cond delay="0"/>
                                  </p:stCondLst>
                                  <p:iterate type="el" backwards="0">
                                    <p:tmAbs val="0"/>
                                  </p:iterate>
                                  <p:childTnLst>
                                    <p:set>
                                      <p:cBhvr>
                                        <p:cTn id="38" fill="hold"/>
                                        <p:tgtEl>
                                          <p:spTgt spid="179">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Class="entr" nodeType="clickEffect" presetSubtype="0" presetID="1" grpId="2" fill="hold">
                                  <p:stCondLst>
                                    <p:cond delay="0"/>
                                  </p:stCondLst>
                                  <p:iterate type="el" backwards="0">
                                    <p:tmAbs val="0"/>
                                  </p:iterate>
                                  <p:childTnLst>
                                    <p:set>
                                      <p:cBhvr>
                                        <p:cTn id="42" fill="hold"/>
                                        <p:tgtEl>
                                          <p:spTgt spid="179">
                                            <p:txEl>
                                              <p:pRg st="5" end="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Class="entr" nodeType="clickEffect" presetSubtype="0" presetID="1" grpId="2" fill="hold">
                                  <p:stCondLst>
                                    <p:cond delay="0"/>
                                  </p:stCondLst>
                                  <p:iterate type="el" backwards="0">
                                    <p:tmAbs val="0"/>
                                  </p:iterate>
                                  <p:childTnLst>
                                    <p:set>
                                      <p:cBhvr>
                                        <p:cTn id="46" fill="hold"/>
                                        <p:tgtEl>
                                          <p:spTgt spid="179">
                                            <p:txEl>
                                              <p:pRg st="6" end="6"/>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Class="entr" nodeType="clickEffect" presetSubtype="0" presetID="1" grpId="2" fill="hold">
                                  <p:stCondLst>
                                    <p:cond delay="0"/>
                                  </p:stCondLst>
                                  <p:iterate type="el" backwards="0">
                                    <p:tmAbs val="0"/>
                                  </p:iterate>
                                  <p:childTnLst>
                                    <p:set>
                                      <p:cBhvr>
                                        <p:cTn id="50" fill="hold"/>
                                        <p:tgtEl>
                                          <p:spTgt spid="179">
                                            <p:txEl>
                                              <p:pRg st="7" end="7"/>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Class="entr" nodeType="clickEffect" presetSubtype="0" presetID="1" grpId="2" fill="hold">
                                  <p:stCondLst>
                                    <p:cond delay="0"/>
                                  </p:stCondLst>
                                  <p:iterate type="el" backwards="0">
                                    <p:tmAbs val="0"/>
                                  </p:iterate>
                                  <p:childTnLst>
                                    <p:set>
                                      <p:cBhvr>
                                        <p:cTn id="54" fill="hold"/>
                                        <p:tgtEl>
                                          <p:spTgt spid="179">
                                            <p:txEl>
                                              <p:pRg st="8" end="8"/>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Class="entr" nodeType="clickEffect" presetSubtype="0" presetID="1" grpId="2" fill="hold">
                                  <p:stCondLst>
                                    <p:cond delay="0"/>
                                  </p:stCondLst>
                                  <p:iterate type="el" backwards="0">
                                    <p:tmAbs val="0"/>
                                  </p:iterate>
                                  <p:childTnLst>
                                    <p:set>
                                      <p:cBhvr>
                                        <p:cTn id="58" fill="hold"/>
                                        <p:tgtEl>
                                          <p:spTgt spid="179">
                                            <p:txEl>
                                              <p:pRg st="9" end="9"/>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Class="entr" nodeType="clickEffect" presetSubtype="0" presetID="1" grpId="2" fill="hold">
                                  <p:stCondLst>
                                    <p:cond delay="0"/>
                                  </p:stCondLst>
                                  <p:iterate type="el" backwards="0">
                                    <p:tmAbs val="0"/>
                                  </p:iterate>
                                  <p:childTnLst>
                                    <p:set>
                                      <p:cBhvr>
                                        <p:cTn id="62" fill="hold"/>
                                        <p:tgtEl>
                                          <p:spTgt spid="179">
                                            <p:txEl>
                                              <p:pRg st="10" end="1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78" grpId="1"/>
      <p:bldP build="p" bldLvl="5" animBg="1" rev="0" advAuto="0" spid="179" grpId="2"/>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1" name="pasted-movie.png" descr="pasted-movie.png"/>
          <p:cNvPicPr>
            <a:picLocks noChangeAspect="1"/>
          </p:cNvPicPr>
          <p:nvPr/>
        </p:nvPicPr>
        <p:blipFill>
          <a:blip r:embed="rId2">
            <a:extLst/>
          </a:blip>
          <a:stretch>
            <a:fillRect/>
          </a:stretch>
        </p:blipFill>
        <p:spPr>
          <a:xfrm>
            <a:off x="8181056" y="4190226"/>
            <a:ext cx="6817644" cy="5335548"/>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Euclid’s fifth"/>
          <p:cNvSpPr txBox="1"/>
          <p:nvPr>
            <p:ph type="title"/>
          </p:nvPr>
        </p:nvSpPr>
        <p:spPr>
          <a:prstGeom prst="rect">
            <a:avLst/>
          </a:prstGeom>
        </p:spPr>
        <p:txBody>
          <a:bodyPr/>
          <a:lstStyle/>
          <a:p>
            <a:pPr/>
            <a:r>
              <a:t>Euclid’s fifth</a:t>
            </a:r>
          </a:p>
        </p:txBody>
      </p:sp>
      <p:pic>
        <p:nvPicPr>
          <p:cNvPr id="184" name="Google Shape;92;g2a1659c83b8_1_146" descr="Google Shape;92;g2a1659c83b8_1_146"/>
          <p:cNvPicPr>
            <a:picLocks noChangeAspect="1"/>
          </p:cNvPicPr>
          <p:nvPr/>
        </p:nvPicPr>
        <p:blipFill>
          <a:blip r:embed="rId2">
            <a:extLst/>
          </a:blip>
          <a:stretch>
            <a:fillRect/>
          </a:stretch>
        </p:blipFill>
        <p:spPr>
          <a:xfrm>
            <a:off x="1118134" y="3632020"/>
            <a:ext cx="21778164" cy="8536539"/>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 name="Neo-geometers"/>
          <p:cNvSpPr txBox="1"/>
          <p:nvPr>
            <p:ph type="title"/>
          </p:nvPr>
        </p:nvSpPr>
        <p:spPr>
          <a:prstGeom prst="rect">
            <a:avLst/>
          </a:prstGeom>
        </p:spPr>
        <p:txBody>
          <a:bodyPr/>
          <a:lstStyle>
            <a:lvl1pPr defTabSz="2267711">
              <a:defRPr spc="-78" sz="7812"/>
            </a:lvl1pPr>
          </a:lstStyle>
          <a:p>
            <a:pPr/>
            <a:r>
              <a:t>Neo-geometers</a:t>
            </a:r>
          </a:p>
        </p:txBody>
      </p:sp>
      <p:sp>
        <p:nvSpPr>
          <p:cNvPr id="187" name="Slide Subtitle"/>
          <p:cNvSpPr txBox="1"/>
          <p:nvPr>
            <p:ph type="body" idx="22"/>
          </p:nvPr>
        </p:nvSpPr>
        <p:spPr>
          <a:prstGeom prst="rect">
            <a:avLst/>
          </a:prstGeom>
        </p:spPr>
        <p:txBody>
          <a:bodyPr/>
          <a:lstStyle/>
          <a:p>
            <a:pPr/>
          </a:p>
        </p:txBody>
      </p:sp>
      <p:sp>
        <p:nvSpPr>
          <p:cNvPr id="188" name="In the 1820s:…"/>
          <p:cNvSpPr txBox="1"/>
          <p:nvPr>
            <p:ph type="body" sz="half" idx="1"/>
          </p:nvPr>
        </p:nvSpPr>
        <p:spPr>
          <a:prstGeom prst="rect">
            <a:avLst/>
          </a:prstGeom>
        </p:spPr>
        <p:txBody>
          <a:bodyPr/>
          <a:lstStyle/>
          <a:p>
            <a:pPr/>
            <a:r>
              <a:t>In the 1820s:</a:t>
            </a:r>
          </a:p>
          <a:p>
            <a:pPr/>
            <a:r>
              <a:t>Lobachevsky and Bolyai independently discover that you can reject postulate 5 in a self-consistent way and construct a self-consistent system of geometry.</a:t>
            </a:r>
          </a:p>
        </p:txBody>
      </p:sp>
      <p:pic>
        <p:nvPicPr>
          <p:cNvPr id="189" name="Picture 2" descr="Picture 2"/>
          <p:cNvPicPr>
            <a:picLocks noChangeAspect="1"/>
          </p:cNvPicPr>
          <p:nvPr/>
        </p:nvPicPr>
        <p:blipFill>
          <a:blip r:embed="rId2">
            <a:extLst/>
          </a:blip>
          <a:stretch>
            <a:fillRect/>
          </a:stretch>
        </p:blipFill>
        <p:spPr>
          <a:xfrm>
            <a:off x="11829413" y="2760480"/>
            <a:ext cx="5763277" cy="8195040"/>
          </a:xfrm>
          <a:prstGeom prst="rect">
            <a:avLst/>
          </a:prstGeom>
          <a:ln w="12700">
            <a:miter lim="400000"/>
          </a:ln>
        </p:spPr>
      </p:pic>
      <p:pic>
        <p:nvPicPr>
          <p:cNvPr id="190" name="Picture 12" descr="Picture 12"/>
          <p:cNvPicPr>
            <a:picLocks noChangeAspect="1"/>
          </p:cNvPicPr>
          <p:nvPr/>
        </p:nvPicPr>
        <p:blipFill>
          <a:blip r:embed="rId3">
            <a:extLst/>
          </a:blip>
          <a:stretch>
            <a:fillRect/>
          </a:stretch>
        </p:blipFill>
        <p:spPr>
          <a:xfrm>
            <a:off x="17973444" y="2760480"/>
            <a:ext cx="5896643" cy="819504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9"/>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90" grpId="2"/>
      <p:bldP build="whole" bldLvl="1" animBg="1" rev="0" advAuto="0" spid="189" grpId="1"/>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 name="Non-Euclidean geometries"/>
          <p:cNvSpPr txBox="1"/>
          <p:nvPr>
            <p:ph type="title"/>
          </p:nvPr>
        </p:nvSpPr>
        <p:spPr>
          <a:prstGeom prst="rect">
            <a:avLst/>
          </a:prstGeom>
        </p:spPr>
        <p:txBody>
          <a:bodyPr/>
          <a:lstStyle/>
          <a:p>
            <a:pPr/>
            <a:r>
              <a:t>Non-Euclidean geometries</a:t>
            </a:r>
          </a:p>
        </p:txBody>
      </p:sp>
      <p:sp>
        <p:nvSpPr>
          <p:cNvPr id="193" name="Slide bullet text"/>
          <p:cNvSpPr txBox="1"/>
          <p:nvPr>
            <p:ph type="body" idx="1"/>
          </p:nvPr>
        </p:nvSpPr>
        <p:spPr>
          <a:prstGeom prst="rect">
            <a:avLst/>
          </a:prstGeom>
        </p:spPr>
        <p:txBody>
          <a:bodyPr/>
          <a:lstStyle/>
          <a:p>
            <a:pPr/>
          </a:p>
        </p:txBody>
      </p:sp>
      <p:sp>
        <p:nvSpPr>
          <p:cNvPr id="194" name="Slide Subtitle"/>
          <p:cNvSpPr txBox="1"/>
          <p:nvPr>
            <p:ph type="body" idx="21"/>
          </p:nvPr>
        </p:nvSpPr>
        <p:spPr>
          <a:prstGeom prst="rect">
            <a:avLst/>
          </a:prstGeom>
        </p:spPr>
        <p:txBody>
          <a:bodyPr/>
          <a:lstStyle/>
          <a:p>
            <a:pPr/>
          </a:p>
        </p:txBody>
      </p:sp>
      <p:pic>
        <p:nvPicPr>
          <p:cNvPr id="195" name="hyperbolic space.mp4" descr="hyperbolic space.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1860812" y="5238126"/>
            <a:ext cx="9117528" cy="5091665"/>
          </a:xfrm>
          <a:prstGeom prst="rect">
            <a:avLst/>
          </a:prstGeom>
          <a:ln w="12700">
            <a:miter lim="400000"/>
          </a:ln>
        </p:spPr>
      </p:pic>
      <p:pic>
        <p:nvPicPr>
          <p:cNvPr id="196" name="Transform Spherical dilatation.mp4" descr="Transform Spherical dilatation.mp4"/>
          <p:cNvPicPr>
            <a:picLocks noChangeAspect="0"/>
          </p:cNvPicPr>
          <p:nvPr>
            <a:videoFile r:link="rId5"/>
            <p:extLst>
              <p:ext uri="{DAA4B4D4-6D71-4841-9C94-3DE7FCFB9230}">
                <p14:media xmlns:p14="http://schemas.microsoft.com/office/powerpoint/2010/main" r:embed="rId6"/>
              </p:ext>
            </p:extLst>
          </p:nvPr>
        </p:nvPicPr>
        <p:blipFill>
          <a:blip r:embed="rId4">
            <a:extLst/>
          </a:blip>
          <a:stretch>
            <a:fillRect/>
          </a:stretch>
        </p:blipFill>
        <p:spPr>
          <a:xfrm>
            <a:off x="12647629" y="5189787"/>
            <a:ext cx="9290647" cy="5188343"/>
          </a:xfrm>
          <a:prstGeom prst="rect">
            <a:avLst/>
          </a:prstGeom>
          <a:ln w="12700">
            <a:miter lim="400000"/>
          </a:ln>
        </p:spPr>
      </p:pic>
      <p:sp>
        <p:nvSpPr>
          <p:cNvPr id="197" name="Google Shape;105;g2a1659c83b8_1_157"/>
          <p:cNvSpPr txBox="1"/>
          <p:nvPr/>
        </p:nvSpPr>
        <p:spPr>
          <a:xfrm>
            <a:off x="3679568" y="10807377"/>
            <a:ext cx="5069257" cy="157462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ormAutofit fontScale="100000" lnSpcReduction="0"/>
          </a:bodyPr>
          <a:lstStyle>
            <a:lvl1pPr defTabSz="914400">
              <a:lnSpc>
                <a:spcPct val="100000"/>
              </a:lnSpc>
              <a:spcBef>
                <a:spcPts val="1600"/>
              </a:spcBef>
              <a:buClr>
                <a:srgbClr val="DC9E1F"/>
              </a:buClr>
              <a:buFont typeface="Arial"/>
              <a:defRPr sz="3200">
                <a:latin typeface="Arial Narrow"/>
                <a:ea typeface="Arial Narrow"/>
                <a:cs typeface="Arial Narrow"/>
                <a:sym typeface="Arial Narrow"/>
              </a:defRPr>
            </a:lvl1pPr>
          </a:lstStyle>
          <a:p>
            <a:pPr/>
            <a:r>
              <a:t>Triangle’s angle sum &lt;180</a:t>
            </a:r>
          </a:p>
        </p:txBody>
      </p:sp>
      <p:sp>
        <p:nvSpPr>
          <p:cNvPr id="198" name="Google Shape;105;g2a1659c83b8_1_157"/>
          <p:cNvSpPr txBox="1"/>
          <p:nvPr/>
        </p:nvSpPr>
        <p:spPr>
          <a:xfrm>
            <a:off x="14929094" y="10807377"/>
            <a:ext cx="5069257" cy="157462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ormAutofit fontScale="100000" lnSpcReduction="0"/>
          </a:bodyPr>
          <a:lstStyle>
            <a:lvl1pPr defTabSz="914400">
              <a:lnSpc>
                <a:spcPct val="100000"/>
              </a:lnSpc>
              <a:spcBef>
                <a:spcPts val="1600"/>
              </a:spcBef>
              <a:buClr>
                <a:srgbClr val="DC9E1F"/>
              </a:buClr>
              <a:buFont typeface="Arial"/>
              <a:defRPr sz="3200">
                <a:latin typeface="Arial Narrow"/>
                <a:ea typeface="Arial Narrow"/>
                <a:cs typeface="Arial Narrow"/>
                <a:sym typeface="Arial Narrow"/>
              </a:defRPr>
            </a:lvl1pPr>
          </a:lstStyle>
          <a:p>
            <a:pPr/>
            <a:r>
              <a:t>Triangle’s angle sum &gt;180</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12000" fill="hold"/>
                                        <p:tgtEl>
                                          <p:spTgt spid="195"/>
                                        </p:tgtEl>
                                      </p:cBhvr>
                                    </p:cmd>
                                  </p:childTnLst>
                                </p:cTn>
                              </p:par>
                            </p:childTnLst>
                          </p:cTn>
                        </p:par>
                        <p:par>
                          <p:cTn id="7" fill="hold">
                            <p:stCondLst>
                              <p:cond delay="12000"/>
                            </p:stCondLst>
                            <p:childTnLst>
                              <p:par>
                                <p:cTn id="8" presetClass="mediacall" nodeType="afterEffect" presetSubtype="0" presetID="1" grpId="2" fill="hold">
                                  <p:stCondLst>
                                    <p:cond delay="0"/>
                                  </p:stCondLst>
                                  <p:childTnLst>
                                    <p:cmd type="call" cmd="playFrom(0.0)">
                                      <p:cBhvr>
                                        <p:cTn id="9" dur="14000" fill="hold"/>
                                        <p:tgtEl>
                                          <p:spTgt spid="196"/>
                                        </p:tgtEl>
                                      </p:cBhvr>
                                    </p:cmd>
                                  </p:childTnLst>
                                </p:cTn>
                              </p:par>
                            </p:childTnLst>
                          </p:cTn>
                        </p:par>
                      </p:childTnLst>
                    </p:cTn>
                  </p:par>
                  <p:par>
                    <p:cTn id="10" fill="hold">
                      <p:stCondLst>
                        <p:cond delay="indefinite"/>
                      </p:stCondLst>
                      <p:childTnLst>
                        <p:par>
                          <p:cTn id="11" fill="hold">
                            <p:stCondLst>
                              <p:cond delay="0"/>
                            </p:stCondLst>
                            <p:childTnLst>
                              <p:par>
                                <p:cTn id="12" presetClass="mediacall" nodeType="clickEffect" presetSubtype="0" presetID="3" grpId="1" fill="hold">
                                  <p:stCondLst>
                                    <p:cond delay="0"/>
                                  </p:stCondLst>
                                  <p:childTnLst>
                                    <p:cmd type="call" cmd="stop">
                                      <p:cBhvr>
                                        <p:cTn id="13" dur="1000" fill="hold"/>
                                        <p:tgtEl>
                                          <p:spTgt spid="195"/>
                                        </p:tgtEl>
                                      </p:cBhvr>
                                    </p:cmd>
                                  </p:childTnLst>
                                </p:cTn>
                              </p:par>
                            </p:childTnLst>
                          </p:cTn>
                        </p:par>
                      </p:childTnLst>
                    </p:cTn>
                  </p:par>
                  <p:par>
                    <p:cTn id="14" fill="hold">
                      <p:stCondLst>
                        <p:cond delay="indefinite"/>
                      </p:stCondLst>
                      <p:childTnLst>
                        <p:par>
                          <p:cTn id="15" fill="hold">
                            <p:stCondLst>
                              <p:cond delay="0"/>
                            </p:stCondLst>
                            <p:childTnLst>
                              <p:par>
                                <p:cTn id="16" presetClass="mediacall" nodeType="clickEffect" presetSubtype="0" presetID="3" grpId="2" fill="hold">
                                  <p:stCondLst>
                                    <p:cond delay="0"/>
                                  </p:stCondLst>
                                  <p:childTnLst>
                                    <p:cmd type="call" cmd="stop">
                                      <p:cBhvr>
                                        <p:cTn id="17" dur="1000" fill="hold"/>
                                        <p:tgtEl>
                                          <p:spTgt spid="196"/>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8" fill="hold" display="0">
                  <p:stCondLst>
                    <p:cond delay="indefinite"/>
                  </p:stCondLst>
                </p:cTn>
                <p:tgtEl>
                  <p:spTgt spid="195"/>
                </p:tgtEl>
              </p:cMediaNode>
            </p:video>
            <p:seq concurrent="1" prevAc="none" nextAc="seek">
              <p:cTn id="19" evtFilter="cancelBubble" nodeType="interactiveSeq" restart="whenNotActive" fill="hold">
                <p:stCondLst>
                  <p:cond delay="0" evt="onClick">
                    <p:tgtEl>
                      <p:spTgt spid="195"/>
                    </p:tgtEl>
                  </p:cond>
                </p:stCondLst>
                <p:endSync delay="0" evt="end">
                  <p:rtn val="all"/>
                </p:endSync>
                <p:childTnLst>
                  <p:par>
                    <p:cTn id="20" fill="hold">
                      <p:stCondLst>
                        <p:cond delay="0"/>
                      </p:stCondLst>
                      <p:childTnLst>
                        <p:par>
                          <p:cTn id="21" fill="hold">
                            <p:stCondLst>
                              <p:cond delay="0"/>
                            </p:stCondLst>
                            <p:childTnLst>
                              <p:par>
                                <p:cTn id="22" presetClass="mediacall" nodeType="clickEffect" presetSubtype="0" presetID="2" fill="hold">
                                  <p:stCondLst>
                                    <p:cond delay="0"/>
                                  </p:stCondLst>
                                  <p:childTnLst>
                                    <p:cmd type="call" cmd="togglePause">
                                      <p:cBhvr>
                                        <p:cTn id="23" dur="1" fill="hold"/>
                                        <p:tgtEl>
                                          <p:spTgt spid="195"/>
                                        </p:tgtEl>
                                      </p:cBhvr>
                                    </p:cmd>
                                  </p:childTnLst>
                                </p:cTn>
                              </p:par>
                            </p:childTnLst>
                          </p:cTn>
                        </p:par>
                      </p:childTnLst>
                    </p:cTn>
                  </p:par>
                </p:childTnLst>
              </p:cTn>
              <p:nextCondLst>
                <p:cond delay="0" evt="onClick">
                  <p:tgtEl>
                    <p:spTgt spid="195"/>
                  </p:tgtEl>
                </p:cond>
              </p:nextCondLst>
            </p:seq>
            <p:video fullScrn="0">
              <p:cMediaNode mute="0" showWhenStopped="1" numSld="1" vol="80000">
                <p:cTn id="24" fill="hold" display="0">
                  <p:stCondLst>
                    <p:cond delay="indefinite"/>
                  </p:stCondLst>
                </p:cTn>
                <p:tgtEl>
                  <p:spTgt spid="196"/>
                </p:tgtEl>
              </p:cMediaNode>
            </p:video>
            <p:seq concurrent="1" prevAc="none" nextAc="seek">
              <p:cTn id="25" evtFilter="cancelBubble" nodeType="interactiveSeq" restart="whenNotActive" fill="hold">
                <p:stCondLst>
                  <p:cond delay="0" evt="onClick">
                    <p:tgtEl>
                      <p:spTgt spid="196"/>
                    </p:tgtEl>
                  </p:cond>
                </p:stCondLst>
                <p:endSync delay="0" evt="end">
                  <p:rtn val="all"/>
                </p:endSync>
                <p:childTnLst>
                  <p:par>
                    <p:cTn id="26" fill="hold">
                      <p:stCondLst>
                        <p:cond delay="0"/>
                      </p:stCondLst>
                      <p:childTnLst>
                        <p:par>
                          <p:cTn id="27" fill="hold">
                            <p:stCondLst>
                              <p:cond delay="0"/>
                            </p:stCondLst>
                            <p:childTnLst>
                              <p:par>
                                <p:cTn id="28" presetClass="mediacall" nodeType="clickEffect" presetSubtype="0" presetID="2" fill="hold">
                                  <p:stCondLst>
                                    <p:cond delay="0"/>
                                  </p:stCondLst>
                                  <p:childTnLst>
                                    <p:cmd type="call" cmd="togglePause">
                                      <p:cBhvr>
                                        <p:cTn id="29" dur="1" fill="hold"/>
                                        <p:tgtEl>
                                          <p:spTgt spid="196"/>
                                        </p:tgtEl>
                                      </p:cBhvr>
                                    </p:cmd>
                                  </p:childTnLst>
                                </p:cTn>
                              </p:par>
                            </p:childTnLst>
                          </p:cTn>
                        </p:par>
                      </p:childTnLst>
                    </p:cTn>
                  </p:par>
                </p:childTnLst>
              </p:cTn>
              <p:nextCondLst>
                <p:cond delay="0" evt="onClick">
                  <p:tgtEl>
                    <p:spTgt spid="196"/>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0" name="Epistemology of geometry"/>
          <p:cNvSpPr txBox="1"/>
          <p:nvPr>
            <p:ph type="title"/>
          </p:nvPr>
        </p:nvSpPr>
        <p:spPr>
          <a:prstGeom prst="rect">
            <a:avLst/>
          </a:prstGeom>
        </p:spPr>
        <p:txBody>
          <a:bodyPr/>
          <a:lstStyle/>
          <a:p>
            <a:pPr/>
            <a:r>
              <a:t>Epistemology of geometry</a:t>
            </a:r>
          </a:p>
        </p:txBody>
      </p:sp>
      <p:sp>
        <p:nvSpPr>
          <p:cNvPr id="201" name="We will cover:…"/>
          <p:cNvSpPr txBox="1"/>
          <p:nvPr>
            <p:ph type="body" idx="1"/>
          </p:nvPr>
        </p:nvSpPr>
        <p:spPr>
          <a:prstGeom prst="rect">
            <a:avLst/>
          </a:prstGeom>
        </p:spPr>
        <p:txBody>
          <a:bodyPr/>
          <a:lstStyle/>
          <a:p>
            <a:pPr/>
            <a:r>
              <a:t>We will cover:</a:t>
            </a:r>
          </a:p>
          <a:p>
            <a:pPr lvl="1"/>
            <a:r>
              <a:t>Riemann</a:t>
            </a:r>
          </a:p>
          <a:p>
            <a:pPr lvl="1"/>
            <a:r>
              <a:t>Helmholtz</a:t>
            </a:r>
          </a:p>
          <a:p>
            <a:pPr lvl="1"/>
            <a:r>
              <a:t>Poincaré</a:t>
            </a:r>
          </a:p>
          <a:p>
            <a:pPr/>
          </a:p>
          <a:p>
            <a:pPr/>
            <a:r>
              <a:t>Empiricist—Neo-Kantian approach characteristic of the era.</a:t>
            </a:r>
          </a:p>
        </p:txBody>
      </p:sp>
      <p:sp>
        <p:nvSpPr>
          <p:cNvPr id="202" name="The canonical account"/>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The canonical account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01">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0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0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01">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01">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201">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201">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01"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Canonical strategy"/>
          <p:cNvSpPr txBox="1"/>
          <p:nvPr>
            <p:ph type="title"/>
          </p:nvPr>
        </p:nvSpPr>
        <p:spPr>
          <a:prstGeom prst="rect">
            <a:avLst/>
          </a:prstGeom>
        </p:spPr>
        <p:txBody>
          <a:bodyPr/>
          <a:lstStyle/>
          <a:p>
            <a:pPr/>
            <a:r>
              <a:t>Canonical strategy</a:t>
            </a:r>
          </a:p>
        </p:txBody>
      </p:sp>
      <p:sp>
        <p:nvSpPr>
          <p:cNvPr id="205" name="By the mid century this was generating substantial interest in the epistemology of geometry.…"/>
          <p:cNvSpPr txBox="1"/>
          <p:nvPr>
            <p:ph type="body" idx="1"/>
          </p:nvPr>
        </p:nvSpPr>
        <p:spPr>
          <a:prstGeom prst="rect">
            <a:avLst/>
          </a:prstGeom>
        </p:spPr>
        <p:txBody>
          <a:bodyPr/>
          <a:lstStyle/>
          <a:p>
            <a:pPr/>
            <a:r>
              <a:t>By the mid century this was generating substantial interest in the epistemology of geometry.</a:t>
            </a:r>
          </a:p>
          <a:p>
            <a:pPr/>
            <a:r>
              <a:t>Riemann “On the hypotheses which lie at the basis of geometry” (1852):</a:t>
            </a:r>
          </a:p>
          <a:p>
            <a:pPr lvl="1"/>
            <a:r>
              <a:t>Measuring involves the superposition of quantities to be compared</a:t>
            </a:r>
          </a:p>
          <a:p>
            <a:pPr lvl="1"/>
            <a:r>
              <a:t>This implies that in order for a quantity of length to have a meaningful value, it needs to be movable.</a:t>
            </a:r>
          </a:p>
          <a:p>
            <a:pPr lvl="2"/>
            <a:r>
              <a:t>If lengths are independent of configuration —&gt; general Riemannian geometries</a:t>
            </a:r>
          </a:p>
          <a:p>
            <a:pPr lvl="2"/>
            <a:r>
              <a:t>If bodies (shapes) are —&gt; constant curvature geometries</a:t>
            </a:r>
          </a:p>
        </p:txBody>
      </p:sp>
      <p:sp>
        <p:nvSpPr>
          <p:cNvPr id="206" name="Riemann"/>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Riemann</a:t>
            </a:r>
          </a:p>
        </p:txBody>
      </p:sp>
      <p:pic>
        <p:nvPicPr>
          <p:cNvPr id="207" name="Google Shape;134;p7" descr="Google Shape;134;p7"/>
          <p:cNvPicPr>
            <a:picLocks noChangeAspect="1"/>
          </p:cNvPicPr>
          <p:nvPr/>
        </p:nvPicPr>
        <p:blipFill>
          <a:blip r:embed="rId2">
            <a:extLst/>
          </a:blip>
          <a:srcRect l="0" t="16554" r="0" b="12302"/>
          <a:stretch>
            <a:fillRect/>
          </a:stretch>
        </p:blipFill>
        <p:spPr>
          <a:xfrm>
            <a:off x="20186146" y="490636"/>
            <a:ext cx="3083905" cy="324507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0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0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0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0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0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205">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205">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05"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9" name="Canonical strategy"/>
          <p:cNvSpPr txBox="1"/>
          <p:nvPr>
            <p:ph type="title"/>
          </p:nvPr>
        </p:nvSpPr>
        <p:spPr>
          <a:prstGeom prst="rect">
            <a:avLst/>
          </a:prstGeom>
        </p:spPr>
        <p:txBody>
          <a:bodyPr/>
          <a:lstStyle/>
          <a:p>
            <a:pPr/>
            <a:r>
              <a:t>Canonical strategy</a:t>
            </a:r>
          </a:p>
        </p:txBody>
      </p:sp>
      <p:sp>
        <p:nvSpPr>
          <p:cNvPr id="210" name="Helmholtz (1866, 1870), develops notion of mobility of rigid bodies further.…"/>
          <p:cNvSpPr txBox="1"/>
          <p:nvPr>
            <p:ph type="body" idx="1"/>
          </p:nvPr>
        </p:nvSpPr>
        <p:spPr>
          <a:prstGeom prst="rect">
            <a:avLst/>
          </a:prstGeom>
        </p:spPr>
        <p:txBody>
          <a:bodyPr/>
          <a:lstStyle/>
          <a:p>
            <a:pPr/>
            <a:r>
              <a:t>Helmholtz (1866, 1870), develops notion of mobility of rigid bodies further.</a:t>
            </a:r>
          </a:p>
          <a:p>
            <a:pPr lvl="1"/>
            <a:r>
              <a:t>He considers it necessary that rigid bodies be movable —&gt; constant curvature</a:t>
            </a:r>
          </a:p>
          <a:p>
            <a:pPr lvl="1"/>
            <a:r>
              <a:t>Adopts a somewhat Kantian view — since rigid bodies might not be actually given in experience.</a:t>
            </a:r>
          </a:p>
          <a:p>
            <a:pPr lvl="1"/>
            <a:r>
              <a:t>First instance of clearly articulated geometrical conventionalism (I think).</a:t>
            </a:r>
          </a:p>
        </p:txBody>
      </p:sp>
      <p:sp>
        <p:nvSpPr>
          <p:cNvPr id="211" name="Helmholtz"/>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Helmholtz</a:t>
            </a:r>
          </a:p>
        </p:txBody>
      </p:sp>
      <p:pic>
        <p:nvPicPr>
          <p:cNvPr id="212" name="Google Shape;140;p7" descr="Google Shape;140;p7"/>
          <p:cNvPicPr>
            <a:picLocks noChangeAspect="1"/>
          </p:cNvPicPr>
          <p:nvPr/>
        </p:nvPicPr>
        <p:blipFill>
          <a:blip r:embed="rId2">
            <a:extLst/>
          </a:blip>
          <a:srcRect l="0" t="917" r="1" b="24168"/>
          <a:stretch>
            <a:fillRect/>
          </a:stretch>
        </p:blipFill>
        <p:spPr>
          <a:xfrm>
            <a:off x="19581818" y="570064"/>
            <a:ext cx="3481194" cy="3223614"/>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1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1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1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1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10">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10" grpId="1"/>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Canonical strategy"/>
          <p:cNvSpPr txBox="1"/>
          <p:nvPr>
            <p:ph type="title"/>
          </p:nvPr>
        </p:nvSpPr>
        <p:spPr>
          <a:prstGeom prst="rect">
            <a:avLst/>
          </a:prstGeom>
        </p:spPr>
        <p:txBody>
          <a:bodyPr/>
          <a:lstStyle/>
          <a:p>
            <a:pPr/>
            <a:r>
              <a:t>Canonical strategy</a:t>
            </a:r>
          </a:p>
        </p:txBody>
      </p:sp>
      <p:sp>
        <p:nvSpPr>
          <p:cNvPr id="215" name="Poincaré “Non-Euclidean geometries” (1891):…"/>
          <p:cNvSpPr txBox="1"/>
          <p:nvPr>
            <p:ph type="body" idx="1"/>
          </p:nvPr>
        </p:nvSpPr>
        <p:spPr>
          <a:prstGeom prst="rect">
            <a:avLst/>
          </a:prstGeom>
        </p:spPr>
        <p:txBody>
          <a:bodyPr/>
          <a:lstStyle/>
          <a:p>
            <a:pPr/>
            <a:r>
              <a:t>Poincaré “Non-Euclidean geometries” (1891):</a:t>
            </a:r>
          </a:p>
          <a:p>
            <a:pPr lvl="1"/>
            <a:r>
              <a:t>“most of these definitions are incompatible with the motion of a rigid figure, [...] These geometries of Riemann, in many ways so interesting, could never therefore be other than purely analytic and would not lend themselves to demonstrations analogous to those of Euclid.”</a:t>
            </a:r>
          </a:p>
          <a:p>
            <a:pPr lvl="1"/>
            <a:r>
              <a:t>For Poincare, geometries of changing curvature would undermine the very aim of mathematics, which is inductive generalisation.</a:t>
            </a:r>
          </a:p>
        </p:txBody>
      </p:sp>
      <p:sp>
        <p:nvSpPr>
          <p:cNvPr id="216" name="Poincaré"/>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Poincaré</a:t>
            </a:r>
          </a:p>
        </p:txBody>
      </p:sp>
      <p:pic>
        <p:nvPicPr>
          <p:cNvPr id="217" name="Google Shape;147;p7" descr="Google Shape;147;p7"/>
          <p:cNvPicPr>
            <a:picLocks noChangeAspect="1"/>
          </p:cNvPicPr>
          <p:nvPr/>
        </p:nvPicPr>
        <p:blipFill>
          <a:blip r:embed="rId2">
            <a:extLst/>
          </a:blip>
          <a:srcRect l="0" t="3403" r="0" b="0"/>
          <a:stretch>
            <a:fillRect/>
          </a:stretch>
        </p:blipFill>
        <p:spPr>
          <a:xfrm>
            <a:off x="20117649" y="537522"/>
            <a:ext cx="3072663" cy="3019375"/>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1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1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1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15">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15" grpId="1"/>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Alternative strategy"/>
          <p:cNvSpPr txBox="1"/>
          <p:nvPr>
            <p:ph type="title"/>
          </p:nvPr>
        </p:nvSpPr>
        <p:spPr>
          <a:prstGeom prst="rect">
            <a:avLst/>
          </a:prstGeom>
        </p:spPr>
        <p:txBody>
          <a:bodyPr/>
          <a:lstStyle/>
          <a:p>
            <a:pPr/>
            <a:r>
              <a:t>Alternative strategy</a:t>
            </a:r>
          </a:p>
        </p:txBody>
      </p:sp>
      <p:sp>
        <p:nvSpPr>
          <p:cNvPr id="220" name="Is there something else which sets Euclidean geometry apart from those of non0zero curvature?…"/>
          <p:cNvSpPr txBox="1"/>
          <p:nvPr>
            <p:ph type="body" sz="half" idx="1"/>
          </p:nvPr>
        </p:nvSpPr>
        <p:spPr>
          <a:xfrm>
            <a:off x="1219199" y="4013200"/>
            <a:ext cx="14052559" cy="8483600"/>
          </a:xfrm>
          <a:prstGeom prst="rect">
            <a:avLst/>
          </a:prstGeom>
        </p:spPr>
        <p:txBody>
          <a:bodyPr/>
          <a:lstStyle/>
          <a:p>
            <a:pPr marL="491490" indent="-491490" defTabSz="2194505">
              <a:spcBef>
                <a:spcPts val="2100"/>
              </a:spcBef>
              <a:defRPr sz="3959"/>
            </a:pPr>
            <a:r>
              <a:t>Is there something else which sets Euclidean geometry apart from those of non0zero curvature?</a:t>
            </a:r>
          </a:p>
          <a:p>
            <a:pPr lvl="1" marL="982980" indent="-491490" defTabSz="2194505">
              <a:spcBef>
                <a:spcPts val="2100"/>
              </a:spcBef>
              <a:defRPr sz="3959"/>
            </a:pPr>
            <a:r>
              <a:t>Yes, — the relativity of scale.</a:t>
            </a:r>
          </a:p>
          <a:p>
            <a:pPr marL="491490" indent="-491490" defTabSz="2194505">
              <a:spcBef>
                <a:spcPts val="2100"/>
              </a:spcBef>
              <a:defRPr sz="3959"/>
            </a:pPr>
            <a:r>
              <a:t>John Wallis, in 1663, seems to be the first person to have spotted this, he makes a metaphysical argument:</a:t>
            </a:r>
          </a:p>
          <a:p>
            <a:pPr lvl="1" marL="982980" indent="-491490" defTabSz="2194505">
              <a:spcBef>
                <a:spcPts val="2100"/>
              </a:spcBef>
              <a:defRPr sz="3959"/>
            </a:pPr>
            <a:r>
              <a:t>Shape and size are two different metaphysical categories and so must be allowed to vary independently</a:t>
            </a:r>
          </a:p>
          <a:p>
            <a:pPr lvl="1" marL="982980" indent="-491490" defTabSz="2194505">
              <a:spcBef>
                <a:spcPts val="2100"/>
              </a:spcBef>
              <a:defRPr sz="3959"/>
            </a:pPr>
            <a:r>
              <a:t>This implies the possibility of transformations by similarity, which replaces the parallel postulate of Euclid.</a:t>
            </a:r>
          </a:p>
        </p:txBody>
      </p:sp>
      <p:sp>
        <p:nvSpPr>
          <p:cNvPr id="221" name="Relativity of magnitudes"/>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Relativity of magnitudes</a:t>
            </a:r>
          </a:p>
        </p:txBody>
      </p:sp>
      <p:pic>
        <p:nvPicPr>
          <p:cNvPr id="222" name="john-wallis-1616-1703-english-mathematician-7501459.jpg.jpeg" descr="john-wallis-1616-1703-english-mathematician-7501459.jpg.jpeg"/>
          <p:cNvPicPr>
            <a:picLocks noChangeAspect="1"/>
          </p:cNvPicPr>
          <p:nvPr/>
        </p:nvPicPr>
        <p:blipFill>
          <a:blip r:embed="rId2">
            <a:extLst/>
          </a:blip>
          <a:stretch>
            <a:fillRect/>
          </a:stretch>
        </p:blipFill>
        <p:spPr>
          <a:xfrm>
            <a:off x="16692133" y="3682056"/>
            <a:ext cx="6532373" cy="848360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2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2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2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2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2" fill="hold">
                                  <p:stCondLst>
                                    <p:cond delay="0"/>
                                  </p:stCondLst>
                                  <p:iterate type="el" backwards="0">
                                    <p:tmAbs val="0"/>
                                  </p:iterate>
                                  <p:childTnLst>
                                    <p:set>
                                      <p:cBhvr>
                                        <p:cTn id="20" fill="hold"/>
                                        <p:tgtEl>
                                          <p:spTgt spid="2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220">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220">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20" grpId="1"/>
      <p:bldP build="whole" bldLvl="1" animBg="1" rev="0" advAuto="0" spid="222" grpId="2"/>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4" name="Joseph Delboeuf"/>
          <p:cNvSpPr txBox="1"/>
          <p:nvPr>
            <p:ph type="title"/>
          </p:nvPr>
        </p:nvSpPr>
        <p:spPr>
          <a:prstGeom prst="rect">
            <a:avLst/>
          </a:prstGeom>
        </p:spPr>
        <p:txBody>
          <a:bodyPr/>
          <a:lstStyle/>
          <a:p>
            <a:pPr/>
            <a:r>
              <a:t>Joseph Delboeuf</a:t>
            </a:r>
          </a:p>
        </p:txBody>
      </p:sp>
      <p:sp>
        <p:nvSpPr>
          <p:cNvPr id="225" name="Belgian philosopher-mathematician-psychologist…"/>
          <p:cNvSpPr txBox="1"/>
          <p:nvPr>
            <p:ph type="body" sz="half" idx="1"/>
          </p:nvPr>
        </p:nvSpPr>
        <p:spPr>
          <a:xfrm>
            <a:off x="1219199" y="4013200"/>
            <a:ext cx="13613761" cy="9113981"/>
          </a:xfrm>
          <a:prstGeom prst="rect">
            <a:avLst/>
          </a:prstGeom>
        </p:spPr>
        <p:txBody>
          <a:bodyPr/>
          <a:lstStyle/>
          <a:p>
            <a:pPr/>
            <a:r>
              <a:t>Belgian philosopher-mathematician-psychologist</a:t>
            </a:r>
          </a:p>
          <a:p>
            <a:pPr/>
            <a:r>
              <a:t>In 1860, write an entire book rediscovering Wallis’s idea. </a:t>
            </a:r>
          </a:p>
          <a:p>
            <a:pPr/>
            <a:r>
              <a:t>“Homogeneity” or self-similarity is the “genetic characteristic” of: s</a:t>
            </a:r>
            <a:r>
              <a:rPr i="1"/>
              <a:t>pace, the plane, the straight line.</a:t>
            </a:r>
            <a:endParaRPr i="1"/>
          </a:p>
          <a:p>
            <a:pPr/>
            <a:r>
              <a:t>In fact if you define a straight line in this way you are already presupposing that space is Euclidean</a:t>
            </a:r>
          </a:p>
        </p:txBody>
      </p:sp>
      <p:sp>
        <p:nvSpPr>
          <p:cNvPr id="226" name="1"/>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1</a:t>
            </a:r>
          </a:p>
        </p:txBody>
      </p:sp>
      <p:pic>
        <p:nvPicPr>
          <p:cNvPr id="227" name="Delboeuf_1891.jpg" descr="Delboeuf_1891.jpg"/>
          <p:cNvPicPr>
            <a:picLocks noChangeAspect="1"/>
          </p:cNvPicPr>
          <p:nvPr/>
        </p:nvPicPr>
        <p:blipFill>
          <a:blip r:embed="rId2">
            <a:extLst/>
          </a:blip>
          <a:stretch>
            <a:fillRect/>
          </a:stretch>
        </p:blipFill>
        <p:spPr>
          <a:xfrm>
            <a:off x="15980964" y="3056650"/>
            <a:ext cx="6413501" cy="882650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2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2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2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2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25">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25" grpId="1"/>
    </p:bld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 name="Joseph Delboeuf"/>
          <p:cNvSpPr txBox="1"/>
          <p:nvPr>
            <p:ph type="title"/>
          </p:nvPr>
        </p:nvSpPr>
        <p:spPr>
          <a:prstGeom prst="rect">
            <a:avLst/>
          </a:prstGeom>
        </p:spPr>
        <p:txBody>
          <a:bodyPr/>
          <a:lstStyle/>
          <a:p>
            <a:pPr/>
            <a:r>
              <a:t>Joseph Delboeuf</a:t>
            </a:r>
          </a:p>
        </p:txBody>
      </p:sp>
      <p:sp>
        <p:nvSpPr>
          <p:cNvPr id="230" name="Elevates Wallis’s postulate to the “first postulate of geometry”…"/>
          <p:cNvSpPr txBox="1"/>
          <p:nvPr>
            <p:ph type="body" idx="1"/>
          </p:nvPr>
        </p:nvSpPr>
        <p:spPr>
          <a:xfrm>
            <a:off x="1219200" y="4013200"/>
            <a:ext cx="21948577" cy="9113981"/>
          </a:xfrm>
          <a:prstGeom prst="rect">
            <a:avLst/>
          </a:prstGeom>
        </p:spPr>
        <p:txBody>
          <a:bodyPr/>
          <a:lstStyle/>
          <a:p>
            <a:pPr lvl="1"/>
            <a:r>
              <a:t>Elevates Wallis’s postulate to the “first postulate of geometry”</a:t>
            </a:r>
          </a:p>
          <a:p>
            <a:pPr lvl="1"/>
            <a:r>
              <a:t>We can compare this to Clifford’s axiomatization of geometry in “Postulates of the Science of Space” (1873):</a:t>
            </a:r>
          </a:p>
          <a:p>
            <a:pPr lvl="2">
              <a:defRPr i="1"/>
            </a:pPr>
            <a:r>
              <a:t>Continuity</a:t>
            </a:r>
          </a:p>
          <a:p>
            <a:pPr lvl="2">
              <a:defRPr i="1"/>
            </a:pPr>
            <a:r>
              <a:t>Infinitesimal flatness</a:t>
            </a:r>
          </a:p>
          <a:p>
            <a:pPr lvl="2"/>
            <a:r>
              <a:rPr i="1"/>
              <a:t>Superposition</a:t>
            </a:r>
            <a:r>
              <a:t> (mobility of rigid figures, i.e. constant curvature)</a:t>
            </a:r>
          </a:p>
          <a:p>
            <a:pPr lvl="2"/>
            <a:r>
              <a:rPr i="1"/>
              <a:t>Zero curvature </a:t>
            </a:r>
            <a:r>
              <a:t>(this one is rejected by Lobachevsky)</a:t>
            </a:r>
          </a:p>
          <a:p>
            <a:pPr lvl="1"/>
            <a:r>
              <a:t>All of these are already presupposed in the single concept of “homogeneity”</a:t>
            </a:r>
          </a:p>
        </p:txBody>
      </p:sp>
      <p:sp>
        <p:nvSpPr>
          <p:cNvPr id="231" name="2"/>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2</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3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3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3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3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30">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230">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230">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230">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30" grpId="1"/>
    </p:bldLst>
  </p:timing>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3" name="Joseph Delboeuf"/>
          <p:cNvSpPr txBox="1"/>
          <p:nvPr>
            <p:ph type="title"/>
          </p:nvPr>
        </p:nvSpPr>
        <p:spPr>
          <a:prstGeom prst="rect">
            <a:avLst/>
          </a:prstGeom>
        </p:spPr>
        <p:txBody>
          <a:bodyPr/>
          <a:lstStyle/>
          <a:p>
            <a:pPr/>
            <a:r>
              <a:t>Joseph Delboeuf</a:t>
            </a:r>
          </a:p>
        </p:txBody>
      </p:sp>
      <p:sp>
        <p:nvSpPr>
          <p:cNvPr id="234" name="Philosophical stance…"/>
          <p:cNvSpPr txBox="1"/>
          <p:nvPr>
            <p:ph type="body" idx="1"/>
          </p:nvPr>
        </p:nvSpPr>
        <p:spPr>
          <a:xfrm>
            <a:off x="1219200" y="4013200"/>
            <a:ext cx="21948577" cy="9113981"/>
          </a:xfrm>
          <a:prstGeom prst="rect">
            <a:avLst/>
          </a:prstGeom>
        </p:spPr>
        <p:txBody>
          <a:bodyPr/>
          <a:lstStyle/>
          <a:p>
            <a:pPr>
              <a:defRPr>
                <a:latin typeface="Canela Text Bold"/>
                <a:ea typeface="Canela Text Bold"/>
                <a:cs typeface="Canela Text Bold"/>
                <a:sym typeface="Canela Text Bold"/>
              </a:defRPr>
            </a:pPr>
            <a:r>
              <a:t>Philosophical stance</a:t>
            </a:r>
          </a:p>
          <a:p>
            <a:pPr/>
            <a:r>
              <a:t>Complains that the apriorism of Kant, and others </a:t>
            </a:r>
          </a:p>
          <a:p>
            <a:pPr lvl="1"/>
            <a:r>
              <a:t>“to explain the apodicticity of the geometric laws, the way in which they impose themselves on us as necessary, these philosophers make them the laws of our nature, the innate properties of our soul, the forms of our sensitivity, of our relationships with things, without telling us why it is that precisely the ideas of geometry are innate to us. In other words, their solution leaves room for a new </a:t>
            </a:r>
            <a:r>
              <a:rPr i="1"/>
              <a:t>why.</a:t>
            </a:r>
            <a:r>
              <a:t>”</a:t>
            </a:r>
          </a:p>
          <a:p>
            <a:pPr/>
            <a:r>
              <a:t>But he is not satisfied with the empiricist answer either which would claim that geometry is grounded in facts about the world.</a:t>
            </a:r>
          </a:p>
        </p:txBody>
      </p:sp>
      <p:sp>
        <p:nvSpPr>
          <p:cNvPr id="235" name="3"/>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3</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34">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3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3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3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34">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34" grpId="1"/>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7" name="Joseph Delboeuf"/>
          <p:cNvSpPr txBox="1"/>
          <p:nvPr>
            <p:ph type="title"/>
          </p:nvPr>
        </p:nvSpPr>
        <p:spPr>
          <a:prstGeom prst="rect">
            <a:avLst/>
          </a:prstGeom>
        </p:spPr>
        <p:txBody>
          <a:bodyPr/>
          <a:lstStyle/>
          <a:p>
            <a:pPr/>
            <a:r>
              <a:t>Joseph Delboeuf</a:t>
            </a:r>
          </a:p>
        </p:txBody>
      </p:sp>
      <p:sp>
        <p:nvSpPr>
          <p:cNvPr id="238" name="Philosophical stance…"/>
          <p:cNvSpPr txBox="1"/>
          <p:nvPr>
            <p:ph type="body" idx="1"/>
          </p:nvPr>
        </p:nvSpPr>
        <p:spPr>
          <a:xfrm>
            <a:off x="1219200" y="4013200"/>
            <a:ext cx="21948577" cy="9113981"/>
          </a:xfrm>
          <a:prstGeom prst="rect">
            <a:avLst/>
          </a:prstGeom>
        </p:spPr>
        <p:txBody>
          <a:bodyPr/>
          <a:lstStyle/>
          <a:p>
            <a:pPr marL="458723" indent="-458723" defTabSz="2048204">
              <a:spcBef>
                <a:spcPts val="2000"/>
              </a:spcBef>
              <a:defRPr sz="3696">
                <a:latin typeface="Canela Text Bold"/>
                <a:ea typeface="Canela Text Bold"/>
                <a:cs typeface="Canela Text Bold"/>
                <a:sym typeface="Canela Text Bold"/>
              </a:defRPr>
            </a:pPr>
            <a:r>
              <a:t>Philosophical stance</a:t>
            </a:r>
          </a:p>
          <a:p>
            <a:pPr marL="458723" indent="-458723" defTabSz="2048204">
              <a:spcBef>
                <a:spcPts val="2000"/>
              </a:spcBef>
              <a:defRPr sz="3696"/>
            </a:pPr>
            <a:r>
              <a:t>For Delboeuf, the space of experience is in fact not Euclidean at all. Since all manner of causes, such as variations in temperature deform bodies.</a:t>
            </a:r>
          </a:p>
          <a:p>
            <a:pPr marL="458723" indent="-458723" defTabSz="2048204">
              <a:spcBef>
                <a:spcPts val="2000"/>
              </a:spcBef>
              <a:defRPr sz="3696"/>
            </a:pPr>
            <a:r>
              <a:t>No bodies in experience actually conform to mathematical laws, only by </a:t>
            </a:r>
            <a:r>
              <a:rPr i="1"/>
              <a:t>abstraction</a:t>
            </a:r>
            <a:r>
              <a:t>.</a:t>
            </a:r>
          </a:p>
          <a:p>
            <a:pPr marL="458723" indent="-458723" defTabSz="2048204">
              <a:spcBef>
                <a:spcPts val="2000"/>
              </a:spcBef>
              <a:defRPr sz="3696"/>
            </a:pPr>
            <a:r>
              <a:t>Homogeneous space is instead an expression of the </a:t>
            </a:r>
            <a:r>
              <a:rPr i="1"/>
              <a:t>method</a:t>
            </a:r>
            <a:r>
              <a:t> of science, which seeks unity, universality, definiteness in nature; it presupposes these in its inquiry and gives an account of nature only insofar as nature obeys these.</a:t>
            </a:r>
          </a:p>
          <a:p>
            <a:pPr lvl="1" marL="917447" indent="-458723" defTabSz="2048204">
              <a:spcBef>
                <a:spcPts val="2000"/>
              </a:spcBef>
              <a:defRPr sz="3696"/>
            </a:pPr>
            <a:r>
              <a:t>“She feels a need to transform the varied world of \emph{perceptions} into a </a:t>
            </a:r>
            <a:r>
              <a:rPr i="1"/>
              <a:t>universe</a:t>
            </a:r>
            <a:r>
              <a:t> of </a:t>
            </a:r>
            <a:r>
              <a:rPr i="1"/>
              <a:t>conceptions</a:t>
            </a:r>
            <a:r>
              <a:t>; accidental, fortuitous relationships, into general laws, true everywhere and always; </a:t>
            </a:r>
            <a:r>
              <a:rPr i="1"/>
              <a:t>post hoc into propter hoc</a:t>
            </a:r>
            <a:r>
              <a:t>; changing </a:t>
            </a:r>
            <a:r>
              <a:rPr i="1"/>
              <a:t>matter</a:t>
            </a:r>
            <a:r>
              <a:t> into invariable </a:t>
            </a:r>
            <a:r>
              <a:rPr i="1"/>
              <a:t>substance</a:t>
            </a:r>
            <a:r>
              <a:t>”</a:t>
            </a:r>
          </a:p>
          <a:p>
            <a:pPr marL="458723" indent="-458723" defTabSz="2048204">
              <a:spcBef>
                <a:spcPts val="2000"/>
              </a:spcBef>
              <a:defRPr sz="3696"/>
            </a:pPr>
            <a:r>
              <a:t>This is where our idea of spatial (and temporal) homogeneity comes from, and this is what the axioms of geometry are grounded on.</a:t>
            </a:r>
          </a:p>
        </p:txBody>
      </p:sp>
      <p:sp>
        <p:nvSpPr>
          <p:cNvPr id="239" name="3"/>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3</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3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1" fill="hold">
                                  <p:stCondLst>
                                    <p:cond delay="0"/>
                                  </p:stCondLst>
                                  <p:iterate type="el" backwards="0">
                                    <p:tmAbs val="0"/>
                                  </p:iterate>
                                  <p:childTnLst>
                                    <p:set>
                                      <p:cBhvr>
                                        <p:cTn id="10" fill="hold"/>
                                        <p:tgtEl>
                                          <p:spTgt spid="23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1" fill="hold">
                                  <p:stCondLst>
                                    <p:cond delay="0"/>
                                  </p:stCondLst>
                                  <p:iterate type="el" backwards="0">
                                    <p:tmAbs val="0"/>
                                  </p:iterate>
                                  <p:childTnLst>
                                    <p:set>
                                      <p:cBhvr>
                                        <p:cTn id="14" fill="hold"/>
                                        <p:tgtEl>
                                          <p:spTgt spid="23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1" fill="hold">
                                  <p:stCondLst>
                                    <p:cond delay="0"/>
                                  </p:stCondLst>
                                  <p:iterate type="el" backwards="0">
                                    <p:tmAbs val="0"/>
                                  </p:iterate>
                                  <p:childTnLst>
                                    <p:set>
                                      <p:cBhvr>
                                        <p:cTn id="18" fill="hold"/>
                                        <p:tgtEl>
                                          <p:spTgt spid="23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1" fill="hold">
                                  <p:stCondLst>
                                    <p:cond delay="0"/>
                                  </p:stCondLst>
                                  <p:iterate type="el" backwards="0">
                                    <p:tmAbs val="0"/>
                                  </p:iterate>
                                  <p:childTnLst>
                                    <p:set>
                                      <p:cBhvr>
                                        <p:cTn id="22" fill="hold"/>
                                        <p:tgtEl>
                                          <p:spTgt spid="238">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38" grpId="1"/>
    </p:bldLst>
  </p:timing>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1" name="Russel’s objections"/>
          <p:cNvSpPr txBox="1"/>
          <p:nvPr>
            <p:ph type="title"/>
          </p:nvPr>
        </p:nvSpPr>
        <p:spPr>
          <a:prstGeom prst="rect">
            <a:avLst/>
          </a:prstGeom>
        </p:spPr>
        <p:txBody>
          <a:bodyPr/>
          <a:lstStyle/>
          <a:p>
            <a:pPr/>
            <a:r>
              <a:t>Russel’s objections</a:t>
            </a:r>
          </a:p>
        </p:txBody>
      </p:sp>
      <p:sp>
        <p:nvSpPr>
          <p:cNvPr id="242" name="In his book “Foundations of geometry” (1897)…"/>
          <p:cNvSpPr txBox="1"/>
          <p:nvPr>
            <p:ph type="body" idx="1"/>
          </p:nvPr>
        </p:nvSpPr>
        <p:spPr>
          <a:prstGeom prst="rect">
            <a:avLst/>
          </a:prstGeom>
        </p:spPr>
        <p:txBody>
          <a:bodyPr/>
          <a:lstStyle/>
          <a:p>
            <a:pPr marL="475106" indent="-475106" defTabSz="2121354">
              <a:spcBef>
                <a:spcPts val="2000"/>
              </a:spcBef>
              <a:defRPr sz="3828"/>
            </a:pPr>
            <a:r>
              <a:t>In his book “Foundations of geometry” (1897)</a:t>
            </a:r>
          </a:p>
          <a:p>
            <a:pPr lvl="1" marL="950213" indent="-475106" defTabSz="2121354">
              <a:spcBef>
                <a:spcPts val="2000"/>
              </a:spcBef>
              <a:defRPr sz="3828"/>
            </a:pPr>
            <a:r>
              <a:t>Claims that our idea of space is </a:t>
            </a:r>
            <a:r>
              <a:rPr i="1"/>
              <a:t>passive, non-dynamical, </a:t>
            </a:r>
            <a:r>
              <a:t>and so should be of constant curvature, rejects Delboeuf’s idea.</a:t>
            </a:r>
          </a:p>
          <a:p>
            <a:pPr marL="475106" indent="-475106" defTabSz="2121354">
              <a:spcBef>
                <a:spcPts val="2000"/>
              </a:spcBef>
              <a:defRPr sz="3828"/>
            </a:pPr>
            <a:r>
              <a:t>Louis Couturat (1898) calls him out, explaining that:</a:t>
            </a:r>
          </a:p>
          <a:p>
            <a:pPr lvl="1" marL="950213" indent="-475106" defTabSz="2121354">
              <a:spcBef>
                <a:spcPts val="2000"/>
              </a:spcBef>
              <a:defRPr sz="3828"/>
            </a:pPr>
            <a:r>
              <a:t>"Can you maintain that [space] is the amorphous, passive receptacle of every possible figure if you can neither construct the same figure on diverse scales, nor enlarge it without deforming it, as if space reacted upon it in the manner of a rigid form?” — Couturat endorsed Delboeuf’s view.</a:t>
            </a:r>
          </a:p>
          <a:p>
            <a:pPr lvl="1" marL="950213" indent="-475106" defTabSz="2121354">
              <a:spcBef>
                <a:spcPts val="2000"/>
              </a:spcBef>
              <a:defRPr sz="3828"/>
            </a:pPr>
            <a:r>
              <a:t>Additionally, Joshua Eisenthal “The absolute motion detector” (2026) has pointed out that a space of constant curvature would also produce tidal forces on a moving body due to geodesic deviation, thus contradicting the relativity of motion.</a:t>
            </a:r>
          </a:p>
        </p:txBody>
      </p:sp>
      <p:sp>
        <p:nvSpPr>
          <p:cNvPr id="243" name="First objection"/>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First objection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42">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4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4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4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4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242">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42" grpId="1"/>
    </p:bld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5" name="Russel’s objections"/>
          <p:cNvSpPr txBox="1"/>
          <p:nvPr>
            <p:ph type="title"/>
          </p:nvPr>
        </p:nvSpPr>
        <p:spPr>
          <a:prstGeom prst="rect">
            <a:avLst/>
          </a:prstGeom>
        </p:spPr>
        <p:txBody>
          <a:bodyPr/>
          <a:lstStyle/>
          <a:p>
            <a:pPr/>
            <a:r>
              <a:t>Russel’s objections</a:t>
            </a:r>
          </a:p>
        </p:txBody>
      </p:sp>
      <p:sp>
        <p:nvSpPr>
          <p:cNvPr id="246" name="Russell (1898)…"/>
          <p:cNvSpPr txBox="1"/>
          <p:nvPr>
            <p:ph type="body" idx="1"/>
          </p:nvPr>
        </p:nvSpPr>
        <p:spPr>
          <a:prstGeom prst="rect">
            <a:avLst/>
          </a:prstGeom>
        </p:spPr>
        <p:txBody>
          <a:bodyPr/>
          <a:lstStyle/>
          <a:p>
            <a:pPr marL="507873" indent="-507873" defTabSz="2267655">
              <a:spcBef>
                <a:spcPts val="2200"/>
              </a:spcBef>
              <a:defRPr sz="4092"/>
            </a:pPr>
            <a:r>
              <a:t>Russell (1898)</a:t>
            </a:r>
          </a:p>
          <a:p>
            <a:pPr lvl="1" marL="1015746" indent="-507873" defTabSz="2267655">
              <a:spcBef>
                <a:spcPts val="2200"/>
              </a:spcBef>
              <a:defRPr sz="4092"/>
            </a:pPr>
            <a:r>
              <a:t>"Those who affirm it to be evident a priori that the sides of a triangle can be lengthened in a given ratio without altering the angles, ought to hold, it seems to me, that it is equally possible to alter all the angles in a given ratio without altering the sides.”</a:t>
            </a:r>
          </a:p>
          <a:p>
            <a:pPr marL="507873" indent="-507873" defTabSz="2267655">
              <a:spcBef>
                <a:spcPts val="2200"/>
              </a:spcBef>
              <a:defRPr sz="4092"/>
            </a:pPr>
            <a:r>
              <a:t>This argument is repeated by Poincaré as well as Torretti (1978).</a:t>
            </a:r>
          </a:p>
          <a:p>
            <a:pPr marL="507873" indent="-507873" defTabSz="2267655">
              <a:spcBef>
                <a:spcPts val="2200"/>
              </a:spcBef>
              <a:defRPr sz="4092"/>
            </a:pPr>
            <a:r>
              <a:t>Delboeuf died in 1896; Couturat became friends with Russell and failed to call him out.</a:t>
            </a:r>
          </a:p>
          <a:p>
            <a:pPr marL="507873" indent="-507873" defTabSz="2267655">
              <a:spcBef>
                <a:spcPts val="2200"/>
              </a:spcBef>
              <a:defRPr sz="4092"/>
            </a:pPr>
            <a:r>
              <a:t>We can respond ourselves:</a:t>
            </a:r>
          </a:p>
          <a:p>
            <a:pPr lvl="1" marL="1015746" indent="-507873" defTabSz="2267655">
              <a:spcBef>
                <a:spcPts val="2200"/>
              </a:spcBef>
              <a:defRPr sz="4092"/>
            </a:pPr>
            <a:r>
              <a:t>It is not angles that should be relative, but directions.</a:t>
            </a:r>
          </a:p>
          <a:p>
            <a:pPr lvl="1" marL="1015746" indent="-507873" defTabSz="2267655">
              <a:spcBef>
                <a:spcPts val="2200"/>
              </a:spcBef>
              <a:defRPr sz="4092"/>
            </a:pPr>
            <a:r>
              <a:t>Angles are absolute just as ratios between magnitudes are absolute.</a:t>
            </a:r>
          </a:p>
        </p:txBody>
      </p:sp>
      <p:sp>
        <p:nvSpPr>
          <p:cNvPr id="247" name="Second objection"/>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Second objection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46">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4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4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4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46">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246">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246">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246">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46" grpId="1"/>
    </p:bldLst>
  </p:timing>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9" name="pasted-movie.png" descr="pasted-movie.png"/>
          <p:cNvPicPr>
            <a:picLocks noChangeAspect="1"/>
          </p:cNvPicPr>
          <p:nvPr/>
        </p:nvPicPr>
        <p:blipFill>
          <a:blip r:embed="rId2">
            <a:extLst/>
          </a:blip>
          <a:stretch>
            <a:fillRect/>
          </a:stretch>
        </p:blipFill>
        <p:spPr>
          <a:xfrm>
            <a:off x="8206456" y="4190226"/>
            <a:ext cx="6817644" cy="5335548"/>
          </a:xfrm>
          <a:prstGeom prst="rect">
            <a:avLst/>
          </a:prstGeom>
          <a:ln w="12700">
            <a:miter lim="400000"/>
          </a:ln>
        </p:spPr>
      </p:pic>
      <p:sp>
        <p:nvSpPr>
          <p:cNvPr id="250" name="Gravity?…"/>
          <p:cNvSpPr txBox="1"/>
          <p:nvPr>
            <p:ph type="body" sz="half" idx="4294967295"/>
          </p:nvPr>
        </p:nvSpPr>
        <p:spPr>
          <a:xfrm>
            <a:off x="590097" y="2627602"/>
            <a:ext cx="8285953" cy="9718214"/>
          </a:xfrm>
          <a:prstGeom prst="rect">
            <a:avLst/>
          </a:prstGeom>
        </p:spPr>
        <p:txBody>
          <a:bodyPr/>
          <a:lstStyle/>
          <a:p>
            <a:pPr marL="431419" indent="-431419" defTabSz="1926287">
              <a:spcBef>
                <a:spcPts val="1800"/>
              </a:spcBef>
              <a:defRPr sz="4345">
                <a:latin typeface="Canela Text Bold"/>
                <a:ea typeface="Canela Text Bold"/>
                <a:cs typeface="Canela Text Bold"/>
                <a:sym typeface="Canela Text Bold"/>
              </a:defRPr>
            </a:pPr>
            <a:r>
              <a:t>Gravity?</a:t>
            </a:r>
          </a:p>
          <a:p>
            <a:pPr lvl="1" marL="862838" indent="-431419" defTabSz="1926287">
              <a:spcBef>
                <a:spcPts val="1800"/>
              </a:spcBef>
              <a:defRPr sz="3476"/>
            </a:pPr>
            <a:r>
              <a:t>There are plenty of approaches to gravity in flat space.</a:t>
            </a:r>
          </a:p>
          <a:p>
            <a:pPr lvl="1" marL="862838" indent="-431419" defTabSz="1926287">
              <a:spcBef>
                <a:spcPts val="1800"/>
              </a:spcBef>
              <a:defRPr sz="3476"/>
            </a:pPr>
            <a:r>
              <a:t>Not difficult — we just interpret “geometrical effects” as universal modifications of bodies; light doesn’t trace straight lines.</a:t>
            </a:r>
          </a:p>
          <a:p>
            <a:pPr lvl="1" marL="862838" indent="-431419" defTabSz="1926287">
              <a:spcBef>
                <a:spcPts val="1800"/>
              </a:spcBef>
              <a:defRPr sz="3476"/>
            </a:pPr>
            <a:r>
              <a:t>Among other things we recover energy conservation as a methodological principle, reflecting our presupposition of causality.</a:t>
            </a:r>
          </a:p>
          <a:p>
            <a:pPr lvl="1" marL="862838" indent="-431419" defTabSz="1926287">
              <a:spcBef>
                <a:spcPts val="1800"/>
              </a:spcBef>
              <a:defRPr sz="3476"/>
            </a:pPr>
            <a:r>
              <a:t>The main objection is from Reichenbach — pathology of non-Euclidean topologies.</a:t>
            </a:r>
          </a:p>
        </p:txBody>
      </p:sp>
      <p:sp>
        <p:nvSpPr>
          <p:cNvPr id="251" name="Cosmology?…"/>
          <p:cNvSpPr txBox="1"/>
          <p:nvPr/>
        </p:nvSpPr>
        <p:spPr>
          <a:xfrm>
            <a:off x="15991698" y="3241075"/>
            <a:ext cx="7644760" cy="77962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marL="529717" indent="-529717" defTabSz="2365188">
              <a:spcBef>
                <a:spcPts val="2300"/>
              </a:spcBef>
              <a:buSzPct val="150000"/>
              <a:buChar char="•"/>
              <a:defRPr sz="4268">
                <a:latin typeface="Canela Text Bold"/>
                <a:ea typeface="Canela Text Bold"/>
                <a:cs typeface="Canela Text Bold"/>
                <a:sym typeface="Canela Text Bold"/>
              </a:defRPr>
            </a:pPr>
            <a:r>
              <a:t>Cosmology?</a:t>
            </a:r>
          </a:p>
          <a:p>
            <a:pPr lvl="1" marL="1059434" indent="-529717" defTabSz="2365188">
              <a:spcBef>
                <a:spcPts val="2300"/>
              </a:spcBef>
              <a:buSzPct val="150000"/>
              <a:buChar char="•"/>
              <a:defRPr sz="4268"/>
            </a:pPr>
            <a:r>
              <a:t>If a concept of the </a:t>
            </a:r>
            <a:r>
              <a:rPr i="1"/>
              <a:t>universe</a:t>
            </a:r>
            <a:r>
              <a:t> is legitimate — a notion of all things, lacking external reference,</a:t>
            </a:r>
          </a:p>
          <a:p>
            <a:pPr lvl="1" marL="1059434" indent="-529717" defTabSz="2365188">
              <a:spcBef>
                <a:spcPts val="2300"/>
              </a:spcBef>
              <a:buSzPct val="150000"/>
              <a:buChar char="•"/>
              <a:defRPr sz="4268"/>
            </a:pPr>
            <a:r>
              <a:t>Then the universe is a shape without a size, it ought therefore to live in a </a:t>
            </a:r>
            <a:r>
              <a:rPr i="1"/>
              <a:t>homogeneous</a:t>
            </a:r>
            <a:r>
              <a:t> space.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5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5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5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5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50">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250">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2" fill="hold">
                                  <p:stCondLst>
                                    <p:cond delay="0"/>
                                  </p:stCondLst>
                                  <p:iterate type="el" backwards="0">
                                    <p:tmAbs val="0"/>
                                  </p:iterate>
                                  <p:childTnLst>
                                    <p:set>
                                      <p:cBhvr>
                                        <p:cTn id="28" fill="hold"/>
                                        <p:tgtEl>
                                          <p:spTgt spid="251">
                                            <p:bg/>
                                          </p:spTgt>
                                        </p:tgtEl>
                                        <p:attrNameLst>
                                          <p:attrName>style.visibility</p:attrName>
                                        </p:attrNameLst>
                                      </p:cBhvr>
                                      <p:to>
                                        <p:strVal val="visible"/>
                                      </p:to>
                                    </p:set>
                                  </p:childTnLst>
                                </p:cTn>
                              </p:par>
                              <p:par>
                                <p:cTn id="29" presetClass="entr" nodeType="withEffect" presetSubtype="0" presetID="1" grpId="2" fill="hold">
                                  <p:stCondLst>
                                    <p:cond delay="0"/>
                                  </p:stCondLst>
                                  <p:iterate type="el" backwards="0">
                                    <p:tmAbs val="0"/>
                                  </p:iterate>
                                  <p:childTnLst>
                                    <p:set>
                                      <p:cBhvr>
                                        <p:cTn id="30" fill="hold"/>
                                        <p:tgtEl>
                                          <p:spTgt spid="251">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0" presetID="1" grpId="2" fill="hold">
                                  <p:stCondLst>
                                    <p:cond delay="0"/>
                                  </p:stCondLst>
                                  <p:iterate type="el" backwards="0">
                                    <p:tmAbs val="0"/>
                                  </p:iterate>
                                  <p:childTnLst>
                                    <p:set>
                                      <p:cBhvr>
                                        <p:cTn id="34" fill="hold"/>
                                        <p:tgtEl>
                                          <p:spTgt spid="251">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Class="entr" nodeType="clickEffect" presetSubtype="0" presetID="1" grpId="2" fill="hold">
                                  <p:stCondLst>
                                    <p:cond delay="0"/>
                                  </p:stCondLst>
                                  <p:iterate type="el" backwards="0">
                                    <p:tmAbs val="0"/>
                                  </p:iterate>
                                  <p:childTnLst>
                                    <p:set>
                                      <p:cBhvr>
                                        <p:cTn id="38" fill="hold"/>
                                        <p:tgtEl>
                                          <p:spTgt spid="251">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51" grpId="2"/>
      <p:bldP build="p" bldLvl="5" animBg="1" rev="0" advAuto="0" spid="250" grpId="1"/>
    </p:bldLst>
  </p:timing>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3" name="pasted-movie.png" descr="pasted-movie.png"/>
          <p:cNvPicPr>
            <a:picLocks noChangeAspect="1"/>
          </p:cNvPicPr>
          <p:nvPr/>
        </p:nvPicPr>
        <p:blipFill>
          <a:blip r:embed="rId2">
            <a:extLst/>
          </a:blip>
          <a:stretch>
            <a:fillRect/>
          </a:stretch>
        </p:blipFill>
        <p:spPr>
          <a:xfrm>
            <a:off x="8206456" y="4190226"/>
            <a:ext cx="6817644" cy="5335548"/>
          </a:xfrm>
          <a:prstGeom prst="rect">
            <a:avLst/>
          </a:prstGeom>
          <a:ln w="12700">
            <a:miter lim="400000"/>
          </a:ln>
        </p:spPr>
      </p:pic>
      <p:sp>
        <p:nvSpPr>
          <p:cNvPr id="254" name="FIN"/>
          <p:cNvSpPr txBox="1"/>
          <p:nvPr/>
        </p:nvSpPr>
        <p:spPr>
          <a:xfrm>
            <a:off x="11260850" y="9902579"/>
            <a:ext cx="5724524" cy="299684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defRPr sz="6000"/>
            </a:lvl1pPr>
          </a:lstStyle>
          <a:p>
            <a:pPr/>
            <a:r>
              <a:t>FIN</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6" name="All references can be found in my paper:…"/>
          <p:cNvSpPr txBox="1"/>
          <p:nvPr>
            <p:ph type="body" sz="half" idx="1"/>
          </p:nvPr>
        </p:nvSpPr>
        <p:spPr>
          <a:prstGeom prst="rect">
            <a:avLst/>
          </a:prstGeom>
        </p:spPr>
        <p:txBody>
          <a:bodyPr/>
          <a:lstStyle/>
          <a:p>
            <a:pPr>
              <a:defRPr sz="6000"/>
            </a:pPr>
            <a:r>
              <a:t>All references can be found in my paper:</a:t>
            </a:r>
          </a:p>
          <a:p>
            <a:pPr algn="l"/>
          </a:p>
          <a:p>
            <a:pPr algn="l">
              <a:defRPr sz="4000">
                <a:latin typeface="Canela Regular"/>
                <a:ea typeface="Canela Regular"/>
                <a:cs typeface="Canela Regular"/>
                <a:sym typeface="Canela Regular"/>
              </a:defRPr>
            </a:pPr>
            <a:r>
              <a:t>Fay, J. (2024). On the relativity of magnitudes: Delboeuf’s forgotten contribution to the 19th century problem of space. </a:t>
            </a:r>
            <a:r>
              <a:rPr i="1"/>
              <a:t>Studies in History and Philosophy of Science</a:t>
            </a:r>
            <a:r>
              <a:t>, </a:t>
            </a:r>
            <a:r>
              <a:rPr i="1"/>
              <a:t>106</a:t>
            </a:r>
            <a:r>
              <a:t>, 165-176.</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3_ClassicWhite">
  <a:themeElements>
    <a:clrScheme name="23_ClassicWhite">
      <a:dk1>
        <a:srgbClr val="000000"/>
      </a:dk1>
      <a:lt1>
        <a:srgbClr val="FFFFFF"/>
      </a:lt1>
      <a:dk2>
        <a:srgbClr val="5E5E5E"/>
      </a:dk2>
      <a:lt2>
        <a:srgbClr val="D5D5D5"/>
      </a:lt2>
      <a:accent1>
        <a:srgbClr val="3E74D1"/>
      </a:accent1>
      <a:accent2>
        <a:srgbClr val="33C5B9"/>
      </a:accent2>
      <a:accent3>
        <a:srgbClr val="45B53C"/>
      </a:accent3>
      <a:accent4>
        <a:srgbClr val="FFBD16"/>
      </a:accent4>
      <a:accent5>
        <a:srgbClr val="E22146"/>
      </a:accent5>
      <a:accent6>
        <a:srgbClr val="836BB7"/>
      </a:accent6>
      <a:hlink>
        <a:srgbClr val="0000FF"/>
      </a:hlink>
      <a:folHlink>
        <a:srgbClr val="FF00FF"/>
      </a:folHlink>
    </a:clrScheme>
    <a:fontScheme name="23_ClassicWhite">
      <a:majorFont>
        <a:latin typeface="Canela Bold"/>
        <a:ea typeface="Canela Bold"/>
        <a:cs typeface="Canela Bold"/>
      </a:majorFont>
      <a:minorFont>
        <a:latin typeface="Canela Bold"/>
        <a:ea typeface="Canela Bold"/>
        <a:cs typeface="Canela Bold"/>
      </a:minorFont>
    </a:fontScheme>
    <a:fmtScheme name="23_Clas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11303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Graphik"/>
            <a:ea typeface="Graphik"/>
            <a:cs typeface="Graphik"/>
            <a:sym typeface="Graphi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3_ClassicWhite">
  <a:themeElements>
    <a:clrScheme name="23_ClassicWhite">
      <a:dk1>
        <a:srgbClr val="000000"/>
      </a:dk1>
      <a:lt1>
        <a:srgbClr val="FFFFFF"/>
      </a:lt1>
      <a:dk2>
        <a:srgbClr val="5E5E5E"/>
      </a:dk2>
      <a:lt2>
        <a:srgbClr val="D5D5D5"/>
      </a:lt2>
      <a:accent1>
        <a:srgbClr val="3E74D1"/>
      </a:accent1>
      <a:accent2>
        <a:srgbClr val="33C5B9"/>
      </a:accent2>
      <a:accent3>
        <a:srgbClr val="45B53C"/>
      </a:accent3>
      <a:accent4>
        <a:srgbClr val="FFBD16"/>
      </a:accent4>
      <a:accent5>
        <a:srgbClr val="E22146"/>
      </a:accent5>
      <a:accent6>
        <a:srgbClr val="836BB7"/>
      </a:accent6>
      <a:hlink>
        <a:srgbClr val="0000FF"/>
      </a:hlink>
      <a:folHlink>
        <a:srgbClr val="FF00FF"/>
      </a:folHlink>
    </a:clrScheme>
    <a:fontScheme name="23_ClassicWhite">
      <a:majorFont>
        <a:latin typeface="Canela Bold"/>
        <a:ea typeface="Canela Bold"/>
        <a:cs typeface="Canela Bold"/>
      </a:majorFont>
      <a:minorFont>
        <a:latin typeface="Canela Bold"/>
        <a:ea typeface="Canela Bold"/>
        <a:cs typeface="Canela Bold"/>
      </a:minorFont>
    </a:fontScheme>
    <a:fmtScheme name="23_Clas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11303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Graphik"/>
            <a:ea typeface="Graphik"/>
            <a:cs typeface="Graphik"/>
            <a:sym typeface="Graphi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